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80" r:id="rId5"/>
    <p:sldId id="269" r:id="rId6"/>
    <p:sldId id="281" r:id="rId7"/>
    <p:sldId id="274" r:id="rId8"/>
    <p:sldId id="302" r:id="rId9"/>
    <p:sldId id="300" r:id="rId10"/>
    <p:sldId id="298" r:id="rId11"/>
    <p:sldId id="299" r:id="rId12"/>
    <p:sldId id="303" r:id="rId13"/>
    <p:sldId id="270" r:id="rId14"/>
    <p:sldId id="304" r:id="rId15"/>
    <p:sldId id="305" r:id="rId16"/>
    <p:sldId id="307" r:id="rId17"/>
    <p:sldId id="308" r:id="rId18"/>
    <p:sldId id="310" r:id="rId19"/>
    <p:sldId id="309" r:id="rId20"/>
    <p:sldId id="306" r:id="rId21"/>
  </p:sldIdLst>
  <p:sldSz cx="12192000" cy="6858000"/>
  <p:notesSz cx="6858000" cy="9144000"/>
  <p:embeddedFontLst>
    <p:embeddedFont>
      <p:font typeface="Arial Unicode MS" panose="020B0604020202020204" pitchFamily="34" charset="-128"/>
      <p:regular r:id="rId24"/>
    </p:embeddedFont>
    <p:embeddedFont>
      <p:font typeface="MetricHPE Black" panose="020B0A03030202060203" pitchFamily="34" charset="0"/>
      <p:bold r:id="rId25"/>
      <p:boldItalic r:id="rId26"/>
    </p:embeddedFont>
    <p:embeddedFont>
      <p:font typeface="MetricHPE Light" panose="020B0303030202060203" pitchFamily="34" charset="0"/>
      <p:regular r:id="rId27"/>
      <p:italic r:id="rId28"/>
    </p:embeddedFont>
    <p:embeddedFont>
      <p:font typeface="MetricHPE Semibold" panose="020B0703030202060203" pitchFamily="34" charset="0"/>
      <p:bold r:id="rId29"/>
      <p:boldItalic r:id="rId30"/>
    </p:embeddedFont>
  </p:embeddedFontLst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orstellung" id="{F6139908-D7BA-4731-A23B-F5BAC2449E1D}">
          <p14:sldIdLst>
            <p14:sldId id="280"/>
            <p14:sldId id="269"/>
            <p14:sldId id="281"/>
            <p14:sldId id="274"/>
            <p14:sldId id="302"/>
            <p14:sldId id="300"/>
            <p14:sldId id="298"/>
            <p14:sldId id="299"/>
            <p14:sldId id="303"/>
            <p14:sldId id="270"/>
            <p14:sldId id="304"/>
          </p14:sldIdLst>
        </p14:section>
        <p14:section name="Projektwahl" id="{071EB7C0-1F1C-40D2-A7D4-4543D9C9A34C}">
          <p14:sldIdLst>
            <p14:sldId id="305"/>
            <p14:sldId id="307"/>
            <p14:sldId id="308"/>
            <p14:sldId id="310"/>
            <p14:sldId id="309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3840">
          <p15:clr>
            <a:srgbClr val="A4A3A4"/>
          </p15:clr>
        </p15:guide>
        <p15:guide id="5" pos="3840">
          <p15:clr>
            <a:srgbClr val="A4A3A4"/>
          </p15:clr>
        </p15:guide>
        <p15:guide id="6" pos="384">
          <p15:clr>
            <a:srgbClr val="A4A3A4"/>
          </p15:clr>
        </p15:guide>
        <p15:guide id="7" pos="7296">
          <p15:clr>
            <a:srgbClr val="A4A3A4"/>
          </p15:clr>
        </p15:guide>
        <p15:guide id="8" orient="horz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4F"/>
    <a:srgbClr val="00B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21903E-8469-45F4-9B50-29A292CD1D86}" v="4" dt="2019-12-02T19:23:19.718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2042" autoAdjust="0"/>
  </p:normalViewPr>
  <p:slideViewPr>
    <p:cSldViewPr snapToGrid="0">
      <p:cViewPr varScale="1">
        <p:scale>
          <a:sx n="75" d="100"/>
          <a:sy n="75" d="100"/>
        </p:scale>
        <p:origin x="403" y="58"/>
      </p:cViewPr>
      <p:guideLst>
        <p:guide orient="horz" pos="2160"/>
        <p:guide orient="horz" pos="3840"/>
        <p:guide pos="3840"/>
        <p:guide pos="384"/>
        <p:guide pos="7296"/>
        <p:guide orient="horz" pos="9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eller, Tom Carsten (DualStudy)" userId="4117386d-295e-4a08-958c-a6ab74e046df" providerId="ADAL" clId="{6C51EF04-94E8-4AEE-8D58-AB8B33881795}"/>
    <pc:docChg chg="custSel addSld modSld sldOrd">
      <pc:chgData name="Mueller, Tom Carsten (DualStudy)" userId="4117386d-295e-4a08-958c-a6ab74e046df" providerId="ADAL" clId="{6C51EF04-94E8-4AEE-8D58-AB8B33881795}" dt="2019-11-25T16:52:02.281" v="516"/>
      <pc:docMkLst>
        <pc:docMk/>
      </pc:docMkLst>
      <pc:sldChg chg="addSp delSp modSp add ord">
        <pc:chgData name="Mueller, Tom Carsten (DualStudy)" userId="4117386d-295e-4a08-958c-a6ab74e046df" providerId="ADAL" clId="{6C51EF04-94E8-4AEE-8D58-AB8B33881795}" dt="2019-11-25T16:20:13.336" v="21"/>
        <pc:sldMkLst>
          <pc:docMk/>
          <pc:sldMk cId="2328705142" sldId="305"/>
        </pc:sldMkLst>
        <pc:spChg chg="del">
          <ac:chgData name="Mueller, Tom Carsten (DualStudy)" userId="4117386d-295e-4a08-958c-a6ab74e046df" providerId="ADAL" clId="{6C51EF04-94E8-4AEE-8D58-AB8B33881795}" dt="2019-11-25T16:20:12.592" v="20" actId="478"/>
          <ac:spMkLst>
            <pc:docMk/>
            <pc:sldMk cId="2328705142" sldId="305"/>
            <ac:spMk id="8" creationId="{A1D46812-BAB4-49B6-8FCC-732E69700E78}"/>
          </ac:spMkLst>
        </pc:spChg>
        <pc:picChg chg="del">
          <ac:chgData name="Mueller, Tom Carsten (DualStudy)" userId="4117386d-295e-4a08-958c-a6ab74e046df" providerId="ADAL" clId="{6C51EF04-94E8-4AEE-8D58-AB8B33881795}" dt="2019-11-25T16:20:11.330" v="19" actId="478"/>
          <ac:picMkLst>
            <pc:docMk/>
            <pc:sldMk cId="2328705142" sldId="305"/>
            <ac:picMk id="7" creationId="{83B828BE-A575-43BD-B10A-E8C7D10D57A3}"/>
          </ac:picMkLst>
        </pc:picChg>
        <pc:picChg chg="add del mod">
          <ac:chgData name="Mueller, Tom Carsten (DualStudy)" userId="4117386d-295e-4a08-958c-a6ab74e046df" providerId="ADAL" clId="{6C51EF04-94E8-4AEE-8D58-AB8B33881795}" dt="2019-11-25T16:18:45.306" v="6"/>
          <ac:picMkLst>
            <pc:docMk/>
            <pc:sldMk cId="2328705142" sldId="305"/>
            <ac:picMk id="9" creationId="{36F40D59-D512-49D8-8F28-D2F590202810}"/>
          </ac:picMkLst>
        </pc:picChg>
        <pc:picChg chg="add">
          <ac:chgData name="Mueller, Tom Carsten (DualStudy)" userId="4117386d-295e-4a08-958c-a6ab74e046df" providerId="ADAL" clId="{6C51EF04-94E8-4AEE-8D58-AB8B33881795}" dt="2019-11-25T16:20:13.336" v="21"/>
          <ac:picMkLst>
            <pc:docMk/>
            <pc:sldMk cId="2328705142" sldId="305"/>
            <ac:picMk id="10" creationId="{BCA1A291-2E89-4857-A085-66A062E03D39}"/>
          </ac:picMkLst>
        </pc:picChg>
      </pc:sldChg>
      <pc:sldChg chg="addSp delSp modSp add ord">
        <pc:chgData name="Mueller, Tom Carsten (DualStudy)" userId="4117386d-295e-4a08-958c-a6ab74e046df" providerId="ADAL" clId="{6C51EF04-94E8-4AEE-8D58-AB8B33881795}" dt="2019-11-25T16:33:43.337" v="109"/>
        <pc:sldMkLst>
          <pc:docMk/>
          <pc:sldMk cId="1717502707" sldId="306"/>
        </pc:sldMkLst>
        <pc:picChg chg="add del mod">
          <ac:chgData name="Mueller, Tom Carsten (DualStudy)" userId="4117386d-295e-4a08-958c-a6ab74e046df" providerId="ADAL" clId="{6C51EF04-94E8-4AEE-8D58-AB8B33881795}" dt="2019-11-25T16:19:20.185" v="12" actId="478"/>
          <ac:picMkLst>
            <pc:docMk/>
            <pc:sldMk cId="1717502707" sldId="306"/>
            <ac:picMk id="6" creationId="{2A93EE8B-DF31-45A8-A990-D8EF41B6DC0E}"/>
          </ac:picMkLst>
        </pc:picChg>
        <pc:picChg chg="add del mod">
          <ac:chgData name="Mueller, Tom Carsten (DualStudy)" userId="4117386d-295e-4a08-958c-a6ab74e046df" providerId="ADAL" clId="{6C51EF04-94E8-4AEE-8D58-AB8B33881795}" dt="2019-11-25T16:33:42.744" v="108" actId="478"/>
          <ac:picMkLst>
            <pc:docMk/>
            <pc:sldMk cId="1717502707" sldId="306"/>
            <ac:picMk id="8" creationId="{93FE3515-C919-41C6-82CF-BB09F8F04A18}"/>
          </ac:picMkLst>
        </pc:picChg>
        <pc:picChg chg="add">
          <ac:chgData name="Mueller, Tom Carsten (DualStudy)" userId="4117386d-295e-4a08-958c-a6ab74e046df" providerId="ADAL" clId="{6C51EF04-94E8-4AEE-8D58-AB8B33881795}" dt="2019-11-25T16:33:43.337" v="109"/>
          <ac:picMkLst>
            <pc:docMk/>
            <pc:sldMk cId="1717502707" sldId="306"/>
            <ac:picMk id="9" creationId="{43B580C8-D547-4B45-8255-1DB6D083A23A}"/>
          </ac:picMkLst>
        </pc:picChg>
      </pc:sldChg>
      <pc:sldChg chg="addSp delSp modSp add modTransition">
        <pc:chgData name="Mueller, Tom Carsten (DualStudy)" userId="4117386d-295e-4a08-958c-a6ab74e046df" providerId="ADAL" clId="{6C51EF04-94E8-4AEE-8D58-AB8B33881795}" dt="2019-11-25T16:35:57.031" v="137"/>
        <pc:sldMkLst>
          <pc:docMk/>
          <pc:sldMk cId="3276531399" sldId="307"/>
        </pc:sldMkLst>
        <pc:spChg chg="mod">
          <ac:chgData name="Mueller, Tom Carsten (DualStudy)" userId="4117386d-295e-4a08-958c-a6ab74e046df" providerId="ADAL" clId="{6C51EF04-94E8-4AEE-8D58-AB8B33881795}" dt="2019-11-25T16:24:53.030" v="52" actId="20577"/>
          <ac:spMkLst>
            <pc:docMk/>
            <pc:sldMk cId="3276531399" sldId="307"/>
            <ac:spMk id="2" creationId="{37670759-BED7-45DC-AC3F-5DE0C065A1FD}"/>
          </ac:spMkLst>
        </pc:spChg>
        <pc:spChg chg="add mod">
          <ac:chgData name="Mueller, Tom Carsten (DualStudy)" userId="4117386d-295e-4a08-958c-a6ab74e046df" providerId="ADAL" clId="{6C51EF04-94E8-4AEE-8D58-AB8B33881795}" dt="2019-11-25T16:29:57.650" v="93" actId="207"/>
          <ac:spMkLst>
            <pc:docMk/>
            <pc:sldMk cId="3276531399" sldId="307"/>
            <ac:spMk id="22" creationId="{37CBAB41-C12E-4B76-9D1A-6B93E99BA2E5}"/>
          </ac:spMkLst>
        </pc:spChg>
        <pc:picChg chg="add del mod">
          <ac:chgData name="Mueller, Tom Carsten (DualStudy)" userId="4117386d-295e-4a08-958c-a6ab74e046df" providerId="ADAL" clId="{6C51EF04-94E8-4AEE-8D58-AB8B33881795}" dt="2019-11-25T16:24:36.238" v="38" actId="478"/>
          <ac:picMkLst>
            <pc:docMk/>
            <pc:sldMk cId="3276531399" sldId="307"/>
            <ac:picMk id="18" creationId="{60074A71-0AFE-458A-AFEC-24DBBB025ECA}"/>
          </ac:picMkLst>
        </pc:picChg>
        <pc:picChg chg="add mod">
          <ac:chgData name="Mueller, Tom Carsten (DualStudy)" userId="4117386d-295e-4a08-958c-a6ab74e046df" providerId="ADAL" clId="{6C51EF04-94E8-4AEE-8D58-AB8B33881795}" dt="2019-11-25T16:24:47.483" v="40" actId="1076"/>
          <ac:picMkLst>
            <pc:docMk/>
            <pc:sldMk cId="3276531399" sldId="307"/>
            <ac:picMk id="20" creationId="{1A9C42C7-BA37-421E-903A-47E428B1B1AA}"/>
          </ac:picMkLst>
        </pc:picChg>
        <pc:picChg chg="add mod modCrop">
          <ac:chgData name="Mueller, Tom Carsten (DualStudy)" userId="4117386d-295e-4a08-958c-a6ab74e046df" providerId="ADAL" clId="{6C51EF04-94E8-4AEE-8D58-AB8B33881795}" dt="2019-11-25T16:28:12.686" v="68" actId="14100"/>
          <ac:picMkLst>
            <pc:docMk/>
            <pc:sldMk cId="3276531399" sldId="307"/>
            <ac:picMk id="21" creationId="{6AAFC621-0188-48D4-9256-EFBA48BB1A72}"/>
          </ac:picMkLst>
        </pc:picChg>
        <pc:picChg chg="add mod">
          <ac:chgData name="Mueller, Tom Carsten (DualStudy)" userId="4117386d-295e-4a08-958c-a6ab74e046df" providerId="ADAL" clId="{6C51EF04-94E8-4AEE-8D58-AB8B33881795}" dt="2019-11-25T16:30:53.058" v="99" actId="1076"/>
          <ac:picMkLst>
            <pc:docMk/>
            <pc:sldMk cId="3276531399" sldId="307"/>
            <ac:picMk id="23" creationId="{26F066DB-BAF4-4B01-A6F2-3D331D78D029}"/>
          </ac:picMkLst>
        </pc:picChg>
      </pc:sldChg>
      <pc:sldChg chg="addSp delSp modSp add modTransition delAnim">
        <pc:chgData name="Mueller, Tom Carsten (DualStudy)" userId="4117386d-295e-4a08-958c-a6ab74e046df" providerId="ADAL" clId="{6C51EF04-94E8-4AEE-8D58-AB8B33881795}" dt="2019-11-25T16:46:40.408" v="213" actId="1076"/>
        <pc:sldMkLst>
          <pc:docMk/>
          <pc:sldMk cId="978049560" sldId="308"/>
        </pc:sldMkLst>
        <pc:spChg chg="mod">
          <ac:chgData name="Mueller, Tom Carsten (DualStudy)" userId="4117386d-295e-4a08-958c-a6ab74e046df" providerId="ADAL" clId="{6C51EF04-94E8-4AEE-8D58-AB8B33881795}" dt="2019-11-25T16:25:15.573" v="58" actId="20577"/>
          <ac:spMkLst>
            <pc:docMk/>
            <pc:sldMk cId="978049560" sldId="308"/>
            <ac:spMk id="2" creationId="{37670759-BED7-45DC-AC3F-5DE0C065A1FD}"/>
          </ac:spMkLst>
        </pc:spChg>
        <pc:spChg chg="add mod">
          <ac:chgData name="Mueller, Tom Carsten (DualStudy)" userId="4117386d-295e-4a08-958c-a6ab74e046df" providerId="ADAL" clId="{6C51EF04-94E8-4AEE-8D58-AB8B33881795}" dt="2019-11-25T16:46:30.552" v="212" actId="14100"/>
          <ac:spMkLst>
            <pc:docMk/>
            <pc:sldMk cId="978049560" sldId="308"/>
            <ac:spMk id="3" creationId="{66F76C59-E40C-4072-9FB8-CD40D6AD94EB}"/>
          </ac:spMkLst>
        </pc:spChg>
        <pc:spChg chg="add mod">
          <ac:chgData name="Mueller, Tom Carsten (DualStudy)" userId="4117386d-295e-4a08-958c-a6ab74e046df" providerId="ADAL" clId="{6C51EF04-94E8-4AEE-8D58-AB8B33881795}" dt="2019-11-25T16:46:09.190" v="208" actId="1076"/>
          <ac:spMkLst>
            <pc:docMk/>
            <pc:sldMk cId="978049560" sldId="308"/>
            <ac:spMk id="21" creationId="{BB193AC1-5584-4EBD-A434-515DBDA0FC79}"/>
          </ac:spMkLst>
        </pc:spChg>
        <pc:spChg chg="add mod">
          <ac:chgData name="Mueller, Tom Carsten (DualStudy)" userId="4117386d-295e-4a08-958c-a6ab74e046df" providerId="ADAL" clId="{6C51EF04-94E8-4AEE-8D58-AB8B33881795}" dt="2019-11-25T16:46:21.181" v="209" actId="1076"/>
          <ac:spMkLst>
            <pc:docMk/>
            <pc:sldMk cId="978049560" sldId="308"/>
            <ac:spMk id="22" creationId="{041D6917-8E62-4277-9860-4E1B58BEA012}"/>
          </ac:spMkLst>
        </pc:spChg>
        <pc:spChg chg="add mod">
          <ac:chgData name="Mueller, Tom Carsten (DualStudy)" userId="4117386d-295e-4a08-958c-a6ab74e046df" providerId="ADAL" clId="{6C51EF04-94E8-4AEE-8D58-AB8B33881795}" dt="2019-11-25T16:46:40.408" v="213" actId="1076"/>
          <ac:spMkLst>
            <pc:docMk/>
            <pc:sldMk cId="978049560" sldId="308"/>
            <ac:spMk id="23" creationId="{9CABEB6C-6406-496A-9130-69B905357981}"/>
          </ac:spMkLst>
        </pc:spChg>
        <pc:spChg chg="add mod">
          <ac:chgData name="Mueller, Tom Carsten (DualStudy)" userId="4117386d-295e-4a08-958c-a6ab74e046df" providerId="ADAL" clId="{6C51EF04-94E8-4AEE-8D58-AB8B33881795}" dt="2019-11-25T16:39:32.689" v="172" actId="571"/>
          <ac:spMkLst>
            <pc:docMk/>
            <pc:sldMk cId="978049560" sldId="308"/>
            <ac:spMk id="25" creationId="{73FF452F-3FB1-447A-B235-18E8C747342E}"/>
          </ac:spMkLst>
        </pc:spChg>
        <pc:grpChg chg="del">
          <ac:chgData name="Mueller, Tom Carsten (DualStudy)" userId="4117386d-295e-4a08-958c-a6ab74e046df" providerId="ADAL" clId="{6C51EF04-94E8-4AEE-8D58-AB8B33881795}" dt="2019-11-25T16:32:33.185" v="107" actId="478"/>
          <ac:grpSpMkLst>
            <pc:docMk/>
            <pc:sldMk cId="978049560" sldId="308"/>
            <ac:grpSpMk id="11" creationId="{BFAE7C3B-24EC-491F-8277-D8FB3EB76761}"/>
          </ac:grpSpMkLst>
        </pc:grpChg>
        <pc:picChg chg="mod">
          <ac:chgData name="Mueller, Tom Carsten (DualStudy)" userId="4117386d-295e-4a08-958c-a6ab74e046df" providerId="ADAL" clId="{6C51EF04-94E8-4AEE-8D58-AB8B33881795}" dt="2019-11-25T16:44:15.145" v="202" actId="1038"/>
          <ac:picMkLst>
            <pc:docMk/>
            <pc:sldMk cId="978049560" sldId="308"/>
            <ac:picMk id="18" creationId="{60074A71-0AFE-458A-AFEC-24DBBB025ECA}"/>
          </ac:picMkLst>
        </pc:picChg>
        <pc:picChg chg="add del mod">
          <ac:chgData name="Mueller, Tom Carsten (DualStudy)" userId="4117386d-295e-4a08-958c-a6ab74e046df" providerId="ADAL" clId="{6C51EF04-94E8-4AEE-8D58-AB8B33881795}" dt="2019-11-25T16:42:58.081" v="192" actId="478"/>
          <ac:picMkLst>
            <pc:docMk/>
            <pc:sldMk cId="978049560" sldId="308"/>
            <ac:picMk id="19" creationId="{5F8B533A-EE64-4D8C-A53F-E06EE70E802F}"/>
          </ac:picMkLst>
        </pc:picChg>
        <pc:picChg chg="del">
          <ac:chgData name="Mueller, Tom Carsten (DualStudy)" userId="4117386d-295e-4a08-958c-a6ab74e046df" providerId="ADAL" clId="{6C51EF04-94E8-4AEE-8D58-AB8B33881795}" dt="2019-11-25T16:24:27.931" v="36" actId="478"/>
          <ac:picMkLst>
            <pc:docMk/>
            <pc:sldMk cId="978049560" sldId="308"/>
            <ac:picMk id="20" creationId="{1A9C42C7-BA37-421E-903A-47E428B1B1AA}"/>
          </ac:picMkLst>
        </pc:picChg>
        <pc:picChg chg="add mod">
          <ac:chgData name="Mueller, Tom Carsten (DualStudy)" userId="4117386d-295e-4a08-958c-a6ab74e046df" providerId="ADAL" clId="{6C51EF04-94E8-4AEE-8D58-AB8B33881795}" dt="2019-11-25T16:39:32.689" v="172" actId="571"/>
          <ac:picMkLst>
            <pc:docMk/>
            <pc:sldMk cId="978049560" sldId="308"/>
            <ac:picMk id="24" creationId="{E4C5B4E0-392F-427A-83EC-317C7107E057}"/>
          </ac:picMkLst>
        </pc:picChg>
        <pc:picChg chg="add mod">
          <ac:chgData name="Mueller, Tom Carsten (DualStudy)" userId="4117386d-295e-4a08-958c-a6ab74e046df" providerId="ADAL" clId="{6C51EF04-94E8-4AEE-8D58-AB8B33881795}" dt="2019-11-25T16:44:17.826" v="205" actId="1038"/>
          <ac:picMkLst>
            <pc:docMk/>
            <pc:sldMk cId="978049560" sldId="308"/>
            <ac:picMk id="26" creationId="{2DFD6378-F0E7-4397-8CE4-9A8EFCA7C64B}"/>
          </ac:picMkLst>
        </pc:picChg>
      </pc:sldChg>
      <pc:sldChg chg="addSp delSp modSp add modTransition delAnim">
        <pc:chgData name="Mueller, Tom Carsten (DualStudy)" userId="4117386d-295e-4a08-958c-a6ab74e046df" providerId="ADAL" clId="{6C51EF04-94E8-4AEE-8D58-AB8B33881795}" dt="2019-11-25T16:36:09.397" v="139"/>
        <pc:sldMkLst>
          <pc:docMk/>
          <pc:sldMk cId="508374106" sldId="309"/>
        </pc:sldMkLst>
        <pc:spChg chg="mod">
          <ac:chgData name="Mueller, Tom Carsten (DualStudy)" userId="4117386d-295e-4a08-958c-a6ab74e046df" providerId="ADAL" clId="{6C51EF04-94E8-4AEE-8D58-AB8B33881795}" dt="2019-11-25T16:35:54.231" v="136" actId="20577"/>
          <ac:spMkLst>
            <pc:docMk/>
            <pc:sldMk cId="508374106" sldId="309"/>
            <ac:spMk id="2" creationId="{9FD5F43E-A01D-4608-9D57-5E37FA5AE9B7}"/>
          </ac:spMkLst>
        </pc:spChg>
        <pc:spChg chg="mod">
          <ac:chgData name="Mueller, Tom Carsten (DualStudy)" userId="4117386d-295e-4a08-958c-a6ab74e046df" providerId="ADAL" clId="{6C51EF04-94E8-4AEE-8D58-AB8B33881795}" dt="2019-11-25T16:35:03.221" v="115" actId="20577"/>
          <ac:spMkLst>
            <pc:docMk/>
            <pc:sldMk cId="508374106" sldId="309"/>
            <ac:spMk id="16" creationId="{70F56C87-1696-4146-835C-B141EA18CC18}"/>
          </ac:spMkLst>
        </pc:spChg>
        <pc:grpChg chg="del">
          <ac:chgData name="Mueller, Tom Carsten (DualStudy)" userId="4117386d-295e-4a08-958c-a6ab74e046df" providerId="ADAL" clId="{6C51EF04-94E8-4AEE-8D58-AB8B33881795}" dt="2019-11-25T16:35:06.385" v="117" actId="478"/>
          <ac:grpSpMkLst>
            <pc:docMk/>
            <pc:sldMk cId="508374106" sldId="309"/>
            <ac:grpSpMk id="5" creationId="{D7A52211-6180-45F7-8E4C-51F305DD4709}"/>
          </ac:grpSpMkLst>
        </pc:grpChg>
        <pc:grpChg chg="del">
          <ac:chgData name="Mueller, Tom Carsten (DualStudy)" userId="4117386d-295e-4a08-958c-a6ab74e046df" providerId="ADAL" clId="{6C51EF04-94E8-4AEE-8D58-AB8B33881795}" dt="2019-11-25T16:35:01.878" v="114" actId="478"/>
          <ac:grpSpMkLst>
            <pc:docMk/>
            <pc:sldMk cId="508374106" sldId="309"/>
            <ac:grpSpMk id="8" creationId="{60ECF4ED-76D1-4BE9-AF0E-A100C3B7A567}"/>
          </ac:grpSpMkLst>
        </pc:grpChg>
        <pc:grpChg chg="del">
          <ac:chgData name="Mueller, Tom Carsten (DualStudy)" userId="4117386d-295e-4a08-958c-a6ab74e046df" providerId="ADAL" clId="{6C51EF04-94E8-4AEE-8D58-AB8B33881795}" dt="2019-11-25T16:35:05.079" v="116" actId="478"/>
          <ac:grpSpMkLst>
            <pc:docMk/>
            <pc:sldMk cId="508374106" sldId="309"/>
            <ac:grpSpMk id="15" creationId="{9FFFC124-A57E-4D2F-A444-B323EF5A5E67}"/>
          </ac:grpSpMkLst>
        </pc:grpChg>
        <pc:picChg chg="add mod">
          <ac:chgData name="Mueller, Tom Carsten (DualStudy)" userId="4117386d-295e-4a08-958c-a6ab74e046df" providerId="ADAL" clId="{6C51EF04-94E8-4AEE-8D58-AB8B33881795}" dt="2019-11-25T16:35:18.532" v="121" actId="14100"/>
          <ac:picMkLst>
            <pc:docMk/>
            <pc:sldMk cId="508374106" sldId="309"/>
            <ac:picMk id="18" creationId="{3DB4F7CA-E0EB-4A3A-970B-FC3C4E994F57}"/>
          </ac:picMkLst>
        </pc:picChg>
      </pc:sldChg>
      <pc:sldChg chg="addSp delSp modSp add delAnim modAnim">
        <pc:chgData name="Mueller, Tom Carsten (DualStudy)" userId="4117386d-295e-4a08-958c-a6ab74e046df" providerId="ADAL" clId="{6C51EF04-94E8-4AEE-8D58-AB8B33881795}" dt="2019-11-25T16:52:02.281" v="516"/>
        <pc:sldMkLst>
          <pc:docMk/>
          <pc:sldMk cId="3467128237" sldId="310"/>
        </pc:sldMkLst>
        <pc:spChg chg="add mod">
          <ac:chgData name="Mueller, Tom Carsten (DualStudy)" userId="4117386d-295e-4a08-958c-a6ab74e046df" providerId="ADAL" clId="{6C51EF04-94E8-4AEE-8D58-AB8B33881795}" dt="2019-11-25T16:49:32.485" v="506" actId="1076"/>
          <ac:spMkLst>
            <pc:docMk/>
            <pc:sldMk cId="3467128237" sldId="310"/>
            <ac:spMk id="13" creationId="{A42C2B59-B4CD-43D9-B95F-2DD6095FEFF4}"/>
          </ac:spMkLst>
        </pc:spChg>
        <pc:grpChg chg="del">
          <ac:chgData name="Mueller, Tom Carsten (DualStudy)" userId="4117386d-295e-4a08-958c-a6ab74e046df" providerId="ADAL" clId="{6C51EF04-94E8-4AEE-8D58-AB8B33881795}" dt="2019-11-25T16:42:39.501" v="189" actId="478"/>
          <ac:grpSpMkLst>
            <pc:docMk/>
            <pc:sldMk cId="3467128237" sldId="310"/>
            <ac:grpSpMk id="8" creationId="{B6653E6E-EE2F-4825-9A89-71E36B04503A}"/>
          </ac:grpSpMkLst>
        </pc:grpChg>
        <pc:picChg chg="add mod">
          <ac:chgData name="Mueller, Tom Carsten (DualStudy)" userId="4117386d-295e-4a08-958c-a6ab74e046df" providerId="ADAL" clId="{6C51EF04-94E8-4AEE-8D58-AB8B33881795}" dt="2019-11-25T16:42:50.947" v="191" actId="1076"/>
          <ac:picMkLst>
            <pc:docMk/>
            <pc:sldMk cId="3467128237" sldId="310"/>
            <ac:picMk id="12" creationId="{79BF6B9D-361F-406E-B35A-F07D4659170B}"/>
          </ac:picMkLst>
        </pc:picChg>
        <pc:picChg chg="del">
          <ac:chgData name="Mueller, Tom Carsten (DualStudy)" userId="4117386d-295e-4a08-958c-a6ab74e046df" providerId="ADAL" clId="{6C51EF04-94E8-4AEE-8D58-AB8B33881795}" dt="2019-11-25T16:41:53.046" v="185" actId="478"/>
          <ac:picMkLst>
            <pc:docMk/>
            <pc:sldMk cId="3467128237" sldId="310"/>
            <ac:picMk id="18" creationId="{60074A71-0AFE-458A-AFEC-24DBBB025EC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61830-C416-483F-955E-54203C65B711}" type="datetimeFigureOut">
              <a:rPr lang="en-US"/>
              <a:t>12/2/2019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31B20-3646-4475-8BC4-560CAF715D08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244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latin typeface="+mn-lt"/>
              </a:defRPr>
            </a:lvl1pPr>
          </a:lstStyle>
          <a:p>
            <a:fld id="{5BFEAE42-E3FE-4405-B7FC-4425D05B92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" indent="-36576" algn="l" defTabSz="914400" rtl="0" eaLnBrk="1" latinLnBrk="0" hangingPunct="1">
      <a:spcBef>
        <a:spcPts val="600"/>
      </a:spcBef>
      <a:buSzPct val="25000"/>
      <a:buFont typeface="MetricHPE Light" panose="020B0303030202060203" pitchFamily="34" charset="0"/>
      <a:buChar char=" "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28600" indent="-137160" algn="l" defTabSz="914400" rtl="0" eaLnBrk="1" latinLnBrk="0" hangingPunct="1">
      <a:spcBef>
        <a:spcPts val="600"/>
      </a:spcBef>
      <a:buFont typeface="MetricHPE Light" panose="020B0303030202060203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5760" indent="-109728" algn="l" defTabSz="914400" rtl="0" eaLnBrk="1" latinLnBrk="0" hangingPunct="1">
      <a:spcBef>
        <a:spcPts val="600"/>
      </a:spcBef>
      <a:buFont typeface="MetricHPE Light" panose="020B0303030202060203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548640" indent="-109728" algn="l" defTabSz="914400" rtl="0" eaLnBrk="1" latinLnBrk="0" hangingPunct="1">
      <a:spcBef>
        <a:spcPts val="600"/>
      </a:spcBef>
      <a:buFont typeface="MetricHPE Light" panose="020B0303030202060203" pitchFamily="34" charset="0"/>
      <a:buChar char="–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31520" indent="-109728" algn="l" defTabSz="914400" rtl="0" eaLnBrk="1" latinLnBrk="0" hangingPunct="1">
      <a:spcBef>
        <a:spcPts val="600"/>
      </a:spcBef>
      <a:buFont typeface="MetricHPE Light" panose="020B0303030202060203" pitchFamily="34" charset="0"/>
      <a:buChar char="–"/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" indent="0">
              <a:buNone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683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700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" indent="0">
              <a:buNone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438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" indent="0">
              <a:buNone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356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42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87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72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17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" indent="0">
              <a:buNone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91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40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2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63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214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76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06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03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61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19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3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4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29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363331"/>
            <a:ext cx="11430000" cy="4732669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752066"/>
            <a:ext cx="11430000" cy="4343934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9696" y="1369346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8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2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014413"/>
            <a:ext cx="5422392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388608" y="1014413"/>
            <a:ext cx="5422392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5422392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94014" y="1395413"/>
            <a:ext cx="5422392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98610" y="1014413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98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Dark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Believe you can change the world!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tx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Starte</a:t>
            </a:r>
            <a:r>
              <a:rPr lang="en-US" dirty="0"/>
              <a:t> </a:t>
            </a:r>
            <a:r>
              <a:rPr lang="en-US" dirty="0" err="1"/>
              <a:t>dein</a:t>
            </a:r>
            <a:r>
              <a:rPr lang="en-US" dirty="0"/>
              <a:t> </a:t>
            </a:r>
            <a:r>
              <a:rPr lang="en-US" dirty="0" err="1"/>
              <a:t>duales</a:t>
            </a:r>
            <a:r>
              <a:rPr lang="en-US" dirty="0"/>
              <a:t> </a:t>
            </a:r>
            <a:r>
              <a:rPr lang="en-US" dirty="0" err="1"/>
              <a:t>Studium</a:t>
            </a:r>
            <a:r>
              <a:rPr lang="en-US" dirty="0"/>
              <a:t> in der Dual</a:t>
            </a:r>
            <a:endParaRPr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757281"/>
            <a:ext cx="5422392" cy="433872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376280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88562" y="1376280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385208" y="1757281"/>
            <a:ext cx="5422392" cy="433872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284558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54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014413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8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383214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383214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383214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3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7863840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661437" y="1017722"/>
            <a:ext cx="3149563" cy="5078278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29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9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214424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05728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89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8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81002" y="521016"/>
            <a:ext cx="6143922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 dirty="0"/>
              <a:t>Click to add thank you message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3528820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1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55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16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65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1205694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2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6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46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89696" y="2703886"/>
            <a:ext cx="3567901" cy="795528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</a:t>
            </a:r>
            <a:br>
              <a:rPr lang="en-US" dirty="0"/>
            </a:br>
            <a:r>
              <a:rPr lang="en-US" dirty="0"/>
              <a:t>two</a:t>
            </a:r>
            <a:r>
              <a:rPr dirty="0"/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81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9839" y="2743510"/>
            <a:ext cx="5630583" cy="1485280"/>
          </a:xfrm>
        </p:spPr>
        <p:txBody>
          <a:bodyPr anchor="t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  <a:br>
              <a:rPr lang="en-US" dirty="0"/>
            </a:br>
            <a:r>
              <a:rPr lang="en-US" dirty="0"/>
              <a:t>or big idea statement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6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7" b="19175"/>
          <a:stretch/>
        </p:blipFill>
        <p:spPr>
          <a:xfrm>
            <a:off x="1" y="1504950"/>
            <a:ext cx="12192000" cy="3295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81001" y="2686713"/>
            <a:ext cx="8522208" cy="499365"/>
          </a:xfrm>
        </p:spPr>
        <p:txBody>
          <a:bodyPr anchor="b" anchorCtr="0"/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1000" y="341392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1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5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9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91852"/>
            <a:ext cx="11430000" cy="4013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59" y="1163782"/>
            <a:ext cx="1142983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39"/>
              </a:buBlip>
              <a:defRPr sz="2000" kern="1200" cap="all" normalizeH="0" baseline="10000"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40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0"/>
                </a:buBlip>
              </a:pPr>
              <a:t>‹#›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365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5" r:id="rId2"/>
    <p:sldLayoutId id="2147483660" r:id="rId3"/>
    <p:sldLayoutId id="2147483651" r:id="rId4"/>
    <p:sldLayoutId id="2147483661" r:id="rId5"/>
    <p:sldLayoutId id="2147483662" r:id="rId6"/>
    <p:sldLayoutId id="2147483663" r:id="rId7"/>
    <p:sldLayoutId id="2147483685" r:id="rId8"/>
    <p:sldLayoutId id="2147483686" r:id="rId9"/>
    <p:sldLayoutId id="2147483666" r:id="rId10"/>
    <p:sldLayoutId id="2147483687" r:id="rId11"/>
    <p:sldLayoutId id="2147483650" r:id="rId12"/>
    <p:sldLayoutId id="2147483668" r:id="rId13"/>
    <p:sldLayoutId id="2147483669" r:id="rId14"/>
    <p:sldLayoutId id="2147483654" r:id="rId15"/>
    <p:sldLayoutId id="2147483679" r:id="rId16"/>
    <p:sldLayoutId id="2147483655" r:id="rId17"/>
    <p:sldLayoutId id="2147483652" r:id="rId18"/>
    <p:sldLayoutId id="2147483653" r:id="rId19"/>
    <p:sldLayoutId id="2147483670" r:id="rId20"/>
    <p:sldLayoutId id="2147483671" r:id="rId21"/>
    <p:sldLayoutId id="2147483672" r:id="rId22"/>
    <p:sldLayoutId id="2147483673" r:id="rId23"/>
    <p:sldLayoutId id="2147483656" r:id="rId24"/>
    <p:sldLayoutId id="2147483657" r:id="rId25"/>
    <p:sldLayoutId id="2147483697" r:id="rId26"/>
    <p:sldLayoutId id="2147483676" r:id="rId27"/>
    <p:sldLayoutId id="2147483677" r:id="rId28"/>
    <p:sldLayoutId id="2147483678" r:id="rId29"/>
    <p:sldLayoutId id="2147483649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tx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•"/>
        <a:defRPr sz="20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SzPct val="90000"/>
        <a:buFont typeface="MetricHPE Light" panose="020B0303030202060203" pitchFamily="34" charset="0"/>
        <a:buChar char="•"/>
        <a:defRPr sz="18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sz="16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sz="14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sz="14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40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 userDrawn="1">
          <p15:clr>
            <a:srgbClr val="F26B43"/>
          </p15:clr>
        </p15:guide>
        <p15:guide id="8" orient="horz" pos="2880" userDrawn="1">
          <p15:clr>
            <a:srgbClr val="F26B43"/>
          </p15:clr>
        </p15:guide>
        <p15:guide id="9" pos="2568" userDrawn="1">
          <p15:clr>
            <a:srgbClr val="F26B43"/>
          </p15:clr>
        </p15:guide>
        <p15:guide id="10" pos="5112" userDrawn="1">
          <p15:clr>
            <a:srgbClr val="F26B43"/>
          </p15:clr>
        </p15:guide>
        <p15:guide id="11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jpeg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12.emf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12.emf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emf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jpeg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jpeg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jpg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jpeg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jpeg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D46812-BAB4-49B6-8FCC-732E69700E78}"/>
              </a:ext>
            </a:extLst>
          </p:cNvPr>
          <p:cNvSpPr/>
          <p:nvPr/>
        </p:nvSpPr>
        <p:spPr bwMode="ltGray">
          <a:xfrm>
            <a:off x="225853" y="5239233"/>
            <a:ext cx="3829455" cy="127261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27D7B-5B71-4AAC-BD4B-CFE8EB40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FTS Solutions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B0ECB-C542-41E0-BCC1-C58CA4F364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Empower your value with IT !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73265-EBA1-4C4F-A9DF-E660402E4A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7CBE67-B2C0-4639-8989-F8B598446398}"/>
              </a:ext>
            </a:extLst>
          </p:cNvPr>
          <p:cNvSpPr/>
          <p:nvPr/>
        </p:nvSpPr>
        <p:spPr>
          <a:xfrm>
            <a:off x="281142" y="4214662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18.11.2019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3B828BE-A575-43BD-B10A-E8C7D10D5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3" y="5706302"/>
            <a:ext cx="2553833" cy="80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2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7F1A-9C4B-4C71-8AAB-2CCA194E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Luca </a:t>
            </a:r>
            <a:r>
              <a:rPr lang="de-DE" dirty="0" err="1"/>
              <a:t>StukenBorg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A91FF-8C04-4ED7-B241-DDE64011FA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10</a:t>
            </a:fld>
            <a:endParaRPr lang="en-US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4AF0487-16D8-4D17-AC99-B2FE203AB946}"/>
              </a:ext>
            </a:extLst>
          </p:cNvPr>
          <p:cNvGrpSpPr/>
          <p:nvPr/>
        </p:nvGrpSpPr>
        <p:grpSpPr>
          <a:xfrm>
            <a:off x="5659779" y="4527047"/>
            <a:ext cx="5313020" cy="1166246"/>
            <a:chOff x="5160595" y="5007672"/>
            <a:chExt cx="5468294" cy="120033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1037C87-AD97-4A1A-A4FF-A8537CD16DC5}"/>
                </a:ext>
              </a:extLst>
            </p:cNvPr>
            <p:cNvSpPr txBox="1"/>
            <p:nvPr/>
          </p:nvSpPr>
          <p:spPr>
            <a:xfrm>
              <a:off x="6454569" y="5007672"/>
              <a:ext cx="4174320" cy="1108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>
                  <a:latin typeface="+mj-lt"/>
                </a:rPr>
                <a:t>Human </a:t>
              </a:r>
              <a:r>
                <a:rPr lang="de-DE" sz="3200" b="1" dirty="0" err="1">
                  <a:latin typeface="+mj-lt"/>
                </a:rPr>
                <a:t>Ressources</a:t>
              </a:r>
              <a:r>
                <a:rPr lang="de-DE" sz="3200" b="1" dirty="0">
                  <a:latin typeface="+mj-lt"/>
                </a:rPr>
                <a:t> Expert</a:t>
              </a:r>
              <a:endParaRPr lang="en-US" sz="2000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2796CF0-40E9-4CF6-B57A-1E4CB979D9DB}"/>
                </a:ext>
              </a:extLst>
            </p:cNvPr>
            <p:cNvGrpSpPr/>
            <p:nvPr/>
          </p:nvGrpSpPr>
          <p:grpSpPr>
            <a:xfrm>
              <a:off x="5160595" y="5007673"/>
              <a:ext cx="1200329" cy="1200329"/>
              <a:chOff x="7902996" y="2645924"/>
              <a:chExt cx="860997" cy="860997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9F06629C-B2E4-4680-99E8-EDD3E02E5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869" y="2806421"/>
                <a:ext cx="641250" cy="54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B2FA3C2-79EB-49A1-B076-292E53E6E3D1}"/>
                  </a:ext>
                </a:extLst>
              </p:cNvPr>
              <p:cNvSpPr/>
              <p:nvPr/>
            </p:nvSpPr>
            <p:spPr>
              <a:xfrm>
                <a:off x="7902996" y="2645924"/>
                <a:ext cx="860997" cy="860997"/>
              </a:xfrm>
              <a:prstGeom prst="rect">
                <a:avLst/>
              </a:prstGeom>
              <a:noFill/>
              <a:ln w="762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46381AF-4998-472C-B5B1-F6F59F2ECE2F}"/>
              </a:ext>
            </a:extLst>
          </p:cNvPr>
          <p:cNvGrpSpPr/>
          <p:nvPr/>
        </p:nvGrpSpPr>
        <p:grpSpPr>
          <a:xfrm>
            <a:off x="8162215" y="1329745"/>
            <a:ext cx="3648785" cy="1166246"/>
            <a:chOff x="7570031" y="2300688"/>
            <a:chExt cx="3755421" cy="120033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6E723E7-C71F-4913-9C59-5C39FE97D255}"/>
                </a:ext>
              </a:extLst>
            </p:cNvPr>
            <p:cNvSpPr txBox="1"/>
            <p:nvPr/>
          </p:nvSpPr>
          <p:spPr>
            <a:xfrm>
              <a:off x="8851824" y="2300688"/>
              <a:ext cx="2473628" cy="1108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>
                  <a:latin typeface="+mj-lt"/>
                </a:rPr>
                <a:t>Engagement Manager</a:t>
              </a:r>
              <a:endParaRPr lang="en-US" sz="2000" dirty="0"/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A7649962-C2E1-488E-AB7C-380E9D673C43}"/>
                </a:ext>
              </a:extLst>
            </p:cNvPr>
            <p:cNvGrpSpPr/>
            <p:nvPr/>
          </p:nvGrpSpPr>
          <p:grpSpPr>
            <a:xfrm>
              <a:off x="7570031" y="2300689"/>
              <a:ext cx="1200329" cy="1200329"/>
              <a:chOff x="7570032" y="3704717"/>
              <a:chExt cx="1200329" cy="1200329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D005421-F556-42B8-9E3F-A8F943DA0928}"/>
                  </a:ext>
                </a:extLst>
              </p:cNvPr>
              <p:cNvSpPr/>
              <p:nvPr/>
            </p:nvSpPr>
            <p:spPr>
              <a:xfrm>
                <a:off x="7570032" y="3704717"/>
                <a:ext cx="1200329" cy="1200329"/>
              </a:xfrm>
              <a:prstGeom prst="rect">
                <a:avLst/>
              </a:prstGeom>
              <a:noFill/>
              <a:ln w="76200">
                <a:solidFill>
                  <a:srgbClr val="00B0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8C931E26-4122-409F-91F9-8FC15D825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6813" y="3829955"/>
                <a:ext cx="981054" cy="964139"/>
              </a:xfrm>
              <a:prstGeom prst="rect">
                <a:avLst/>
              </a:prstGeom>
            </p:spPr>
          </p:pic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8D7CFFB-009B-49AB-8B80-1A5D02ABFD76}"/>
              </a:ext>
            </a:extLst>
          </p:cNvPr>
          <p:cNvGrpSpPr/>
          <p:nvPr/>
        </p:nvGrpSpPr>
        <p:grpSpPr>
          <a:xfrm>
            <a:off x="6915122" y="2906184"/>
            <a:ext cx="3660429" cy="1210667"/>
            <a:chOff x="6915122" y="2906184"/>
            <a:chExt cx="3660429" cy="1210667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8353BC6E-AC55-48DB-ADEF-DD12A9F2B11F}"/>
                </a:ext>
              </a:extLst>
            </p:cNvPr>
            <p:cNvGrpSpPr/>
            <p:nvPr/>
          </p:nvGrpSpPr>
          <p:grpSpPr>
            <a:xfrm>
              <a:off x="6915122" y="2906184"/>
              <a:ext cx="3660429" cy="1210667"/>
              <a:chOff x="7570032" y="3658997"/>
              <a:chExt cx="3767405" cy="1246049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9E15B34-5DB5-48BD-A5D6-7E1EF08197A7}"/>
                  </a:ext>
                </a:extLst>
              </p:cNvPr>
              <p:cNvSpPr txBox="1"/>
              <p:nvPr/>
            </p:nvSpPr>
            <p:spPr>
              <a:xfrm>
                <a:off x="8863809" y="3658997"/>
                <a:ext cx="2473628" cy="1108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b="1" dirty="0">
                    <a:latin typeface="+mj-lt"/>
                  </a:rPr>
                  <a:t>Custom </a:t>
                </a:r>
                <a:r>
                  <a:rPr lang="de-DE" sz="3200" b="1" dirty="0" err="1">
                    <a:latin typeface="+mj-lt"/>
                  </a:rPr>
                  <a:t>Solutioning</a:t>
                </a:r>
                <a:endParaRPr lang="en-US" sz="2000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EB4BF3F-9836-4D12-9E09-E61233D6AEB5}"/>
                  </a:ext>
                </a:extLst>
              </p:cNvPr>
              <p:cNvSpPr/>
              <p:nvPr/>
            </p:nvSpPr>
            <p:spPr>
              <a:xfrm>
                <a:off x="7570032" y="3704717"/>
                <a:ext cx="1200328" cy="1200329"/>
              </a:xfrm>
              <a:prstGeom prst="rect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5">
              <a:extLst>
                <a:ext uri="{FF2B5EF4-FFF2-40B4-BE49-F238E27FC236}">
                  <a16:creationId xmlns:a16="http://schemas.microsoft.com/office/drawing/2014/main" id="{D8FB1A96-D991-4535-8993-5A66D04C84F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24375" y="3060653"/>
              <a:ext cx="947738" cy="946150"/>
              <a:chOff x="1568" y="1534"/>
              <a:chExt cx="597" cy="596"/>
            </a:xfrm>
          </p:grpSpPr>
          <p:sp>
            <p:nvSpPr>
              <p:cNvPr id="142" name="AutoShape 14">
                <a:extLst>
                  <a:ext uri="{FF2B5EF4-FFF2-40B4-BE49-F238E27FC236}">
                    <a16:creationId xmlns:a16="http://schemas.microsoft.com/office/drawing/2014/main" id="{D9FB7A82-CAB6-4CF4-A735-E492966564A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568" y="1534"/>
                <a:ext cx="597" cy="5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3" name="Freeform 16">
                <a:extLst>
                  <a:ext uri="{FF2B5EF4-FFF2-40B4-BE49-F238E27FC236}">
                    <a16:creationId xmlns:a16="http://schemas.microsoft.com/office/drawing/2014/main" id="{67865286-2F4B-4F86-83C1-50D4CA60A2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13" y="2022"/>
                <a:ext cx="107" cy="108"/>
              </a:xfrm>
              <a:custGeom>
                <a:avLst/>
                <a:gdLst>
                  <a:gd name="T0" fmla="*/ 13 w 26"/>
                  <a:gd name="T1" fmla="*/ 0 h 26"/>
                  <a:gd name="T2" fmla="*/ 0 w 26"/>
                  <a:gd name="T3" fmla="*/ 13 h 26"/>
                  <a:gd name="T4" fmla="*/ 13 w 26"/>
                  <a:gd name="T5" fmla="*/ 26 h 26"/>
                  <a:gd name="T6" fmla="*/ 26 w 26"/>
                  <a:gd name="T7" fmla="*/ 13 h 26"/>
                  <a:gd name="T8" fmla="*/ 13 w 26"/>
                  <a:gd name="T9" fmla="*/ 0 h 26"/>
                  <a:gd name="T10" fmla="*/ 13 w 26"/>
                  <a:gd name="T11" fmla="*/ 18 h 26"/>
                  <a:gd name="T12" fmla="*/ 8 w 26"/>
                  <a:gd name="T13" fmla="*/ 13 h 26"/>
                  <a:gd name="T14" fmla="*/ 13 w 26"/>
                  <a:gd name="T15" fmla="*/ 8 h 26"/>
                  <a:gd name="T16" fmla="*/ 18 w 26"/>
                  <a:gd name="T17" fmla="*/ 13 h 26"/>
                  <a:gd name="T18" fmla="*/ 13 w 26"/>
                  <a:gd name="T19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18"/>
                    </a:moveTo>
                    <a:cubicBezTo>
                      <a:pt x="10" y="18"/>
                      <a:pt x="8" y="16"/>
                      <a:pt x="8" y="13"/>
                    </a:cubicBezTo>
                    <a:cubicBezTo>
                      <a:pt x="8" y="10"/>
                      <a:pt x="10" y="8"/>
                      <a:pt x="13" y="8"/>
                    </a:cubicBezTo>
                    <a:cubicBezTo>
                      <a:pt x="16" y="8"/>
                      <a:pt x="18" y="10"/>
                      <a:pt x="18" y="13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4" name="Freeform 17">
                <a:extLst>
                  <a:ext uri="{FF2B5EF4-FFF2-40B4-BE49-F238E27FC236}">
                    <a16:creationId xmlns:a16="http://schemas.microsoft.com/office/drawing/2014/main" id="{68990513-D15C-4083-9B89-374B493F5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" y="1948"/>
                <a:ext cx="183" cy="62"/>
              </a:xfrm>
              <a:custGeom>
                <a:avLst/>
                <a:gdLst>
                  <a:gd name="T0" fmla="*/ 22 w 44"/>
                  <a:gd name="T1" fmla="*/ 8 h 15"/>
                  <a:gd name="T2" fmla="*/ 38 w 44"/>
                  <a:gd name="T3" fmla="*/ 15 h 15"/>
                  <a:gd name="T4" fmla="*/ 44 w 44"/>
                  <a:gd name="T5" fmla="*/ 9 h 15"/>
                  <a:gd name="T6" fmla="*/ 22 w 44"/>
                  <a:gd name="T7" fmla="*/ 0 h 15"/>
                  <a:gd name="T8" fmla="*/ 0 w 44"/>
                  <a:gd name="T9" fmla="*/ 9 h 15"/>
                  <a:gd name="T10" fmla="*/ 6 w 44"/>
                  <a:gd name="T11" fmla="*/ 15 h 15"/>
                  <a:gd name="T12" fmla="*/ 22 w 44"/>
                  <a:gd name="T1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5">
                    <a:moveTo>
                      <a:pt x="22" y="8"/>
                    </a:moveTo>
                    <a:cubicBezTo>
                      <a:pt x="28" y="8"/>
                      <a:pt x="34" y="11"/>
                      <a:pt x="38" y="15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38" y="3"/>
                      <a:pt x="31" y="0"/>
                      <a:pt x="22" y="0"/>
                    </a:cubicBezTo>
                    <a:cubicBezTo>
                      <a:pt x="13" y="0"/>
                      <a:pt x="6" y="3"/>
                      <a:pt x="0" y="9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1"/>
                      <a:pt x="16" y="8"/>
                      <a:pt x="22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5" name="Freeform 18">
                <a:extLst>
                  <a:ext uri="{FF2B5EF4-FFF2-40B4-BE49-F238E27FC236}">
                    <a16:creationId xmlns:a16="http://schemas.microsoft.com/office/drawing/2014/main" id="{F581120D-D10B-4870-9735-487517298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6" y="1873"/>
                <a:ext cx="281" cy="83"/>
              </a:xfrm>
              <a:custGeom>
                <a:avLst/>
                <a:gdLst>
                  <a:gd name="T0" fmla="*/ 34 w 68"/>
                  <a:gd name="T1" fmla="*/ 8 h 20"/>
                  <a:gd name="T2" fmla="*/ 63 w 68"/>
                  <a:gd name="T3" fmla="*/ 20 h 20"/>
                  <a:gd name="T4" fmla="*/ 68 w 68"/>
                  <a:gd name="T5" fmla="*/ 15 h 20"/>
                  <a:gd name="T6" fmla="*/ 34 w 68"/>
                  <a:gd name="T7" fmla="*/ 0 h 20"/>
                  <a:gd name="T8" fmla="*/ 0 w 68"/>
                  <a:gd name="T9" fmla="*/ 15 h 20"/>
                  <a:gd name="T10" fmla="*/ 5 w 68"/>
                  <a:gd name="T11" fmla="*/ 20 h 20"/>
                  <a:gd name="T12" fmla="*/ 34 w 68"/>
                  <a:gd name="T1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20">
                    <a:moveTo>
                      <a:pt x="34" y="8"/>
                    </a:moveTo>
                    <a:cubicBezTo>
                      <a:pt x="45" y="8"/>
                      <a:pt x="55" y="13"/>
                      <a:pt x="63" y="20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59" y="6"/>
                      <a:pt x="47" y="0"/>
                      <a:pt x="34" y="0"/>
                    </a:cubicBezTo>
                    <a:cubicBezTo>
                      <a:pt x="21" y="0"/>
                      <a:pt x="9" y="6"/>
                      <a:pt x="0" y="15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3" y="13"/>
                      <a:pt x="23" y="8"/>
                      <a:pt x="34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6" name="Freeform 19">
                <a:extLst>
                  <a:ext uri="{FF2B5EF4-FFF2-40B4-BE49-F238E27FC236}">
                    <a16:creationId xmlns:a16="http://schemas.microsoft.com/office/drawing/2014/main" id="{FFFC9503-7859-411B-B025-7E66B92F1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2" y="1803"/>
                <a:ext cx="389" cy="104"/>
              </a:xfrm>
              <a:custGeom>
                <a:avLst/>
                <a:gdLst>
                  <a:gd name="T0" fmla="*/ 47 w 94"/>
                  <a:gd name="T1" fmla="*/ 8 h 25"/>
                  <a:gd name="T2" fmla="*/ 88 w 94"/>
                  <a:gd name="T3" fmla="*/ 25 h 25"/>
                  <a:gd name="T4" fmla="*/ 94 w 94"/>
                  <a:gd name="T5" fmla="*/ 19 h 25"/>
                  <a:gd name="T6" fmla="*/ 47 w 94"/>
                  <a:gd name="T7" fmla="*/ 0 h 25"/>
                  <a:gd name="T8" fmla="*/ 0 w 94"/>
                  <a:gd name="T9" fmla="*/ 19 h 25"/>
                  <a:gd name="T10" fmla="*/ 6 w 94"/>
                  <a:gd name="T11" fmla="*/ 25 h 25"/>
                  <a:gd name="T12" fmla="*/ 47 w 94"/>
                  <a:gd name="T1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47" y="8"/>
                    </a:moveTo>
                    <a:cubicBezTo>
                      <a:pt x="63" y="8"/>
                      <a:pt x="77" y="14"/>
                      <a:pt x="88" y="25"/>
                    </a:cubicBezTo>
                    <a:cubicBezTo>
                      <a:pt x="94" y="19"/>
                      <a:pt x="94" y="19"/>
                      <a:pt x="94" y="19"/>
                    </a:cubicBezTo>
                    <a:cubicBezTo>
                      <a:pt x="82" y="7"/>
                      <a:pt x="65" y="0"/>
                      <a:pt x="47" y="0"/>
                    </a:cubicBezTo>
                    <a:cubicBezTo>
                      <a:pt x="29" y="0"/>
                      <a:pt x="12" y="7"/>
                      <a:pt x="0" y="1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17" y="14"/>
                      <a:pt x="31" y="8"/>
                      <a:pt x="47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7" name="Freeform 20">
                <a:extLst>
                  <a:ext uri="{FF2B5EF4-FFF2-40B4-BE49-F238E27FC236}">
                    <a16:creationId xmlns:a16="http://schemas.microsoft.com/office/drawing/2014/main" id="{A8888BCA-1D6D-41F5-91E1-3E596B572B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8" y="1567"/>
                <a:ext cx="299" cy="211"/>
              </a:xfrm>
              <a:custGeom>
                <a:avLst/>
                <a:gdLst>
                  <a:gd name="T0" fmla="*/ 211 w 299"/>
                  <a:gd name="T1" fmla="*/ 33 h 211"/>
                  <a:gd name="T2" fmla="*/ 211 w 299"/>
                  <a:gd name="T3" fmla="*/ 37 h 211"/>
                  <a:gd name="T4" fmla="*/ 211 w 299"/>
                  <a:gd name="T5" fmla="*/ 83 h 211"/>
                  <a:gd name="T6" fmla="*/ 257 w 299"/>
                  <a:gd name="T7" fmla="*/ 66 h 211"/>
                  <a:gd name="T8" fmla="*/ 265 w 299"/>
                  <a:gd name="T9" fmla="*/ 66 h 211"/>
                  <a:gd name="T10" fmla="*/ 265 w 299"/>
                  <a:gd name="T11" fmla="*/ 149 h 211"/>
                  <a:gd name="T12" fmla="*/ 257 w 299"/>
                  <a:gd name="T13" fmla="*/ 145 h 211"/>
                  <a:gd name="T14" fmla="*/ 211 w 299"/>
                  <a:gd name="T15" fmla="*/ 133 h 211"/>
                  <a:gd name="T16" fmla="*/ 211 w 299"/>
                  <a:gd name="T17" fmla="*/ 178 h 211"/>
                  <a:gd name="T18" fmla="*/ 211 w 299"/>
                  <a:gd name="T19" fmla="*/ 178 h 211"/>
                  <a:gd name="T20" fmla="*/ 33 w 299"/>
                  <a:gd name="T21" fmla="*/ 178 h 211"/>
                  <a:gd name="T22" fmla="*/ 33 w 299"/>
                  <a:gd name="T23" fmla="*/ 33 h 211"/>
                  <a:gd name="T24" fmla="*/ 211 w 299"/>
                  <a:gd name="T25" fmla="*/ 33 h 211"/>
                  <a:gd name="T26" fmla="*/ 245 w 299"/>
                  <a:gd name="T27" fmla="*/ 0 h 211"/>
                  <a:gd name="T28" fmla="*/ 0 w 299"/>
                  <a:gd name="T29" fmla="*/ 0 h 211"/>
                  <a:gd name="T30" fmla="*/ 0 w 299"/>
                  <a:gd name="T31" fmla="*/ 211 h 211"/>
                  <a:gd name="T32" fmla="*/ 245 w 299"/>
                  <a:gd name="T33" fmla="*/ 211 h 211"/>
                  <a:gd name="T34" fmla="*/ 245 w 299"/>
                  <a:gd name="T35" fmla="*/ 178 h 211"/>
                  <a:gd name="T36" fmla="*/ 299 w 299"/>
                  <a:gd name="T37" fmla="*/ 195 h 211"/>
                  <a:gd name="T38" fmla="*/ 299 w 299"/>
                  <a:gd name="T39" fmla="*/ 21 h 211"/>
                  <a:gd name="T40" fmla="*/ 245 w 299"/>
                  <a:gd name="T41" fmla="*/ 37 h 211"/>
                  <a:gd name="T42" fmla="*/ 245 w 299"/>
                  <a:gd name="T43" fmla="*/ 0 h 211"/>
                  <a:gd name="T44" fmla="*/ 245 w 299"/>
                  <a:gd name="T4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9" h="211">
                    <a:moveTo>
                      <a:pt x="211" y="33"/>
                    </a:moveTo>
                    <a:lnTo>
                      <a:pt x="211" y="37"/>
                    </a:lnTo>
                    <a:lnTo>
                      <a:pt x="211" y="83"/>
                    </a:lnTo>
                    <a:lnTo>
                      <a:pt x="257" y="66"/>
                    </a:lnTo>
                    <a:lnTo>
                      <a:pt x="265" y="66"/>
                    </a:lnTo>
                    <a:lnTo>
                      <a:pt x="265" y="149"/>
                    </a:lnTo>
                    <a:lnTo>
                      <a:pt x="257" y="145"/>
                    </a:lnTo>
                    <a:lnTo>
                      <a:pt x="211" y="133"/>
                    </a:lnTo>
                    <a:lnTo>
                      <a:pt x="211" y="178"/>
                    </a:lnTo>
                    <a:lnTo>
                      <a:pt x="211" y="178"/>
                    </a:lnTo>
                    <a:lnTo>
                      <a:pt x="33" y="178"/>
                    </a:lnTo>
                    <a:lnTo>
                      <a:pt x="33" y="33"/>
                    </a:lnTo>
                    <a:lnTo>
                      <a:pt x="211" y="33"/>
                    </a:lnTo>
                    <a:close/>
                    <a:moveTo>
                      <a:pt x="245" y="0"/>
                    </a:moveTo>
                    <a:lnTo>
                      <a:pt x="0" y="0"/>
                    </a:lnTo>
                    <a:lnTo>
                      <a:pt x="0" y="211"/>
                    </a:lnTo>
                    <a:lnTo>
                      <a:pt x="245" y="211"/>
                    </a:lnTo>
                    <a:lnTo>
                      <a:pt x="245" y="178"/>
                    </a:lnTo>
                    <a:lnTo>
                      <a:pt x="299" y="195"/>
                    </a:lnTo>
                    <a:lnTo>
                      <a:pt x="299" y="21"/>
                    </a:lnTo>
                    <a:lnTo>
                      <a:pt x="245" y="37"/>
                    </a:lnTo>
                    <a:lnTo>
                      <a:pt x="245" y="0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8" name="Freeform 21">
                <a:extLst>
                  <a:ext uri="{FF2B5EF4-FFF2-40B4-BE49-F238E27FC236}">
                    <a16:creationId xmlns:a16="http://schemas.microsoft.com/office/drawing/2014/main" id="{1C989EA7-68BD-4F16-9D4A-E2F1F60735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8" y="1567"/>
                <a:ext cx="299" cy="211"/>
              </a:xfrm>
              <a:custGeom>
                <a:avLst/>
                <a:gdLst>
                  <a:gd name="T0" fmla="*/ 211 w 299"/>
                  <a:gd name="T1" fmla="*/ 33 h 211"/>
                  <a:gd name="T2" fmla="*/ 211 w 299"/>
                  <a:gd name="T3" fmla="*/ 37 h 211"/>
                  <a:gd name="T4" fmla="*/ 211 w 299"/>
                  <a:gd name="T5" fmla="*/ 83 h 211"/>
                  <a:gd name="T6" fmla="*/ 257 w 299"/>
                  <a:gd name="T7" fmla="*/ 66 h 211"/>
                  <a:gd name="T8" fmla="*/ 265 w 299"/>
                  <a:gd name="T9" fmla="*/ 66 h 211"/>
                  <a:gd name="T10" fmla="*/ 265 w 299"/>
                  <a:gd name="T11" fmla="*/ 149 h 211"/>
                  <a:gd name="T12" fmla="*/ 257 w 299"/>
                  <a:gd name="T13" fmla="*/ 145 h 211"/>
                  <a:gd name="T14" fmla="*/ 211 w 299"/>
                  <a:gd name="T15" fmla="*/ 133 h 211"/>
                  <a:gd name="T16" fmla="*/ 211 w 299"/>
                  <a:gd name="T17" fmla="*/ 178 h 211"/>
                  <a:gd name="T18" fmla="*/ 211 w 299"/>
                  <a:gd name="T19" fmla="*/ 178 h 211"/>
                  <a:gd name="T20" fmla="*/ 33 w 299"/>
                  <a:gd name="T21" fmla="*/ 178 h 211"/>
                  <a:gd name="T22" fmla="*/ 33 w 299"/>
                  <a:gd name="T23" fmla="*/ 33 h 211"/>
                  <a:gd name="T24" fmla="*/ 211 w 299"/>
                  <a:gd name="T25" fmla="*/ 33 h 211"/>
                  <a:gd name="T26" fmla="*/ 245 w 299"/>
                  <a:gd name="T27" fmla="*/ 0 h 211"/>
                  <a:gd name="T28" fmla="*/ 0 w 299"/>
                  <a:gd name="T29" fmla="*/ 0 h 211"/>
                  <a:gd name="T30" fmla="*/ 0 w 299"/>
                  <a:gd name="T31" fmla="*/ 211 h 211"/>
                  <a:gd name="T32" fmla="*/ 245 w 299"/>
                  <a:gd name="T33" fmla="*/ 211 h 211"/>
                  <a:gd name="T34" fmla="*/ 245 w 299"/>
                  <a:gd name="T35" fmla="*/ 178 h 211"/>
                  <a:gd name="T36" fmla="*/ 299 w 299"/>
                  <a:gd name="T37" fmla="*/ 195 h 211"/>
                  <a:gd name="T38" fmla="*/ 299 w 299"/>
                  <a:gd name="T39" fmla="*/ 21 h 211"/>
                  <a:gd name="T40" fmla="*/ 245 w 299"/>
                  <a:gd name="T41" fmla="*/ 37 h 211"/>
                  <a:gd name="T42" fmla="*/ 245 w 299"/>
                  <a:gd name="T43" fmla="*/ 0 h 211"/>
                  <a:gd name="T44" fmla="*/ 245 w 299"/>
                  <a:gd name="T4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9" h="211">
                    <a:moveTo>
                      <a:pt x="211" y="33"/>
                    </a:moveTo>
                    <a:lnTo>
                      <a:pt x="211" y="37"/>
                    </a:lnTo>
                    <a:lnTo>
                      <a:pt x="211" y="83"/>
                    </a:lnTo>
                    <a:lnTo>
                      <a:pt x="257" y="66"/>
                    </a:lnTo>
                    <a:lnTo>
                      <a:pt x="265" y="66"/>
                    </a:lnTo>
                    <a:lnTo>
                      <a:pt x="265" y="149"/>
                    </a:lnTo>
                    <a:lnTo>
                      <a:pt x="257" y="145"/>
                    </a:lnTo>
                    <a:lnTo>
                      <a:pt x="211" y="133"/>
                    </a:lnTo>
                    <a:lnTo>
                      <a:pt x="211" y="178"/>
                    </a:lnTo>
                    <a:lnTo>
                      <a:pt x="211" y="178"/>
                    </a:lnTo>
                    <a:lnTo>
                      <a:pt x="33" y="178"/>
                    </a:lnTo>
                    <a:lnTo>
                      <a:pt x="33" y="33"/>
                    </a:lnTo>
                    <a:lnTo>
                      <a:pt x="211" y="33"/>
                    </a:lnTo>
                    <a:moveTo>
                      <a:pt x="245" y="0"/>
                    </a:moveTo>
                    <a:lnTo>
                      <a:pt x="0" y="0"/>
                    </a:lnTo>
                    <a:lnTo>
                      <a:pt x="0" y="211"/>
                    </a:lnTo>
                    <a:lnTo>
                      <a:pt x="245" y="211"/>
                    </a:lnTo>
                    <a:lnTo>
                      <a:pt x="245" y="178"/>
                    </a:lnTo>
                    <a:lnTo>
                      <a:pt x="299" y="195"/>
                    </a:lnTo>
                    <a:lnTo>
                      <a:pt x="299" y="21"/>
                    </a:lnTo>
                    <a:lnTo>
                      <a:pt x="245" y="37"/>
                    </a:lnTo>
                    <a:lnTo>
                      <a:pt x="245" y="0"/>
                    </a:lnTo>
                    <a:lnTo>
                      <a:pt x="24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9" name="Freeform 22">
                <a:extLst>
                  <a:ext uri="{FF2B5EF4-FFF2-40B4-BE49-F238E27FC236}">
                    <a16:creationId xmlns:a16="http://schemas.microsoft.com/office/drawing/2014/main" id="{EB75D4A4-B1DB-4896-9FE2-B24349C1DE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6" y="1534"/>
                <a:ext cx="269" cy="281"/>
              </a:xfrm>
              <a:custGeom>
                <a:avLst/>
                <a:gdLst>
                  <a:gd name="T0" fmla="*/ 140 w 269"/>
                  <a:gd name="T1" fmla="*/ 79 h 281"/>
                  <a:gd name="T2" fmla="*/ 140 w 269"/>
                  <a:gd name="T3" fmla="*/ 103 h 281"/>
                  <a:gd name="T4" fmla="*/ 145 w 269"/>
                  <a:gd name="T5" fmla="*/ 124 h 281"/>
                  <a:gd name="T6" fmla="*/ 161 w 269"/>
                  <a:gd name="T7" fmla="*/ 132 h 281"/>
                  <a:gd name="T8" fmla="*/ 186 w 269"/>
                  <a:gd name="T9" fmla="*/ 141 h 281"/>
                  <a:gd name="T10" fmla="*/ 161 w 269"/>
                  <a:gd name="T11" fmla="*/ 149 h 281"/>
                  <a:gd name="T12" fmla="*/ 145 w 269"/>
                  <a:gd name="T13" fmla="*/ 157 h 281"/>
                  <a:gd name="T14" fmla="*/ 140 w 269"/>
                  <a:gd name="T15" fmla="*/ 178 h 281"/>
                  <a:gd name="T16" fmla="*/ 140 w 269"/>
                  <a:gd name="T17" fmla="*/ 203 h 281"/>
                  <a:gd name="T18" fmla="*/ 124 w 269"/>
                  <a:gd name="T19" fmla="*/ 182 h 281"/>
                  <a:gd name="T20" fmla="*/ 111 w 269"/>
                  <a:gd name="T21" fmla="*/ 170 h 281"/>
                  <a:gd name="T22" fmla="*/ 91 w 269"/>
                  <a:gd name="T23" fmla="*/ 174 h 281"/>
                  <a:gd name="T24" fmla="*/ 70 w 269"/>
                  <a:gd name="T25" fmla="*/ 178 h 281"/>
                  <a:gd name="T26" fmla="*/ 82 w 269"/>
                  <a:gd name="T27" fmla="*/ 157 h 281"/>
                  <a:gd name="T28" fmla="*/ 91 w 269"/>
                  <a:gd name="T29" fmla="*/ 141 h 281"/>
                  <a:gd name="T30" fmla="*/ 82 w 269"/>
                  <a:gd name="T31" fmla="*/ 124 h 281"/>
                  <a:gd name="T32" fmla="*/ 70 w 269"/>
                  <a:gd name="T33" fmla="*/ 103 h 281"/>
                  <a:gd name="T34" fmla="*/ 91 w 269"/>
                  <a:gd name="T35" fmla="*/ 108 h 281"/>
                  <a:gd name="T36" fmla="*/ 111 w 269"/>
                  <a:gd name="T37" fmla="*/ 112 h 281"/>
                  <a:gd name="T38" fmla="*/ 124 w 269"/>
                  <a:gd name="T39" fmla="*/ 99 h 281"/>
                  <a:gd name="T40" fmla="*/ 140 w 269"/>
                  <a:gd name="T41" fmla="*/ 79 h 281"/>
                  <a:gd name="T42" fmla="*/ 165 w 269"/>
                  <a:gd name="T43" fmla="*/ 0 h 281"/>
                  <a:gd name="T44" fmla="*/ 99 w 269"/>
                  <a:gd name="T45" fmla="*/ 79 h 281"/>
                  <a:gd name="T46" fmla="*/ 0 w 269"/>
                  <a:gd name="T47" fmla="*/ 54 h 281"/>
                  <a:gd name="T48" fmla="*/ 53 w 269"/>
                  <a:gd name="T49" fmla="*/ 141 h 281"/>
                  <a:gd name="T50" fmla="*/ 0 w 269"/>
                  <a:gd name="T51" fmla="*/ 228 h 281"/>
                  <a:gd name="T52" fmla="*/ 99 w 269"/>
                  <a:gd name="T53" fmla="*/ 207 h 281"/>
                  <a:gd name="T54" fmla="*/ 165 w 269"/>
                  <a:gd name="T55" fmla="*/ 281 h 281"/>
                  <a:gd name="T56" fmla="*/ 174 w 269"/>
                  <a:gd name="T57" fmla="*/ 182 h 281"/>
                  <a:gd name="T58" fmla="*/ 269 w 269"/>
                  <a:gd name="T59" fmla="*/ 141 h 281"/>
                  <a:gd name="T60" fmla="*/ 174 w 269"/>
                  <a:gd name="T61" fmla="*/ 99 h 281"/>
                  <a:gd name="T62" fmla="*/ 165 w 269"/>
                  <a:gd name="T63" fmla="*/ 0 h 281"/>
                  <a:gd name="T64" fmla="*/ 165 w 269"/>
                  <a:gd name="T65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9" h="281">
                    <a:moveTo>
                      <a:pt x="140" y="79"/>
                    </a:moveTo>
                    <a:lnTo>
                      <a:pt x="140" y="103"/>
                    </a:lnTo>
                    <a:lnTo>
                      <a:pt x="145" y="124"/>
                    </a:lnTo>
                    <a:lnTo>
                      <a:pt x="161" y="132"/>
                    </a:lnTo>
                    <a:lnTo>
                      <a:pt x="186" y="141"/>
                    </a:lnTo>
                    <a:lnTo>
                      <a:pt x="161" y="149"/>
                    </a:lnTo>
                    <a:lnTo>
                      <a:pt x="145" y="157"/>
                    </a:lnTo>
                    <a:lnTo>
                      <a:pt x="140" y="178"/>
                    </a:lnTo>
                    <a:lnTo>
                      <a:pt x="140" y="203"/>
                    </a:lnTo>
                    <a:lnTo>
                      <a:pt x="124" y="182"/>
                    </a:lnTo>
                    <a:lnTo>
                      <a:pt x="111" y="170"/>
                    </a:lnTo>
                    <a:lnTo>
                      <a:pt x="91" y="174"/>
                    </a:lnTo>
                    <a:lnTo>
                      <a:pt x="70" y="178"/>
                    </a:lnTo>
                    <a:lnTo>
                      <a:pt x="82" y="157"/>
                    </a:lnTo>
                    <a:lnTo>
                      <a:pt x="91" y="141"/>
                    </a:lnTo>
                    <a:lnTo>
                      <a:pt x="82" y="124"/>
                    </a:lnTo>
                    <a:lnTo>
                      <a:pt x="70" y="103"/>
                    </a:lnTo>
                    <a:lnTo>
                      <a:pt x="91" y="108"/>
                    </a:lnTo>
                    <a:lnTo>
                      <a:pt x="111" y="112"/>
                    </a:lnTo>
                    <a:lnTo>
                      <a:pt x="124" y="99"/>
                    </a:lnTo>
                    <a:lnTo>
                      <a:pt x="140" y="79"/>
                    </a:lnTo>
                    <a:close/>
                    <a:moveTo>
                      <a:pt x="165" y="0"/>
                    </a:moveTo>
                    <a:lnTo>
                      <a:pt x="99" y="79"/>
                    </a:lnTo>
                    <a:lnTo>
                      <a:pt x="0" y="54"/>
                    </a:lnTo>
                    <a:lnTo>
                      <a:pt x="53" y="141"/>
                    </a:lnTo>
                    <a:lnTo>
                      <a:pt x="0" y="228"/>
                    </a:lnTo>
                    <a:lnTo>
                      <a:pt x="99" y="207"/>
                    </a:lnTo>
                    <a:lnTo>
                      <a:pt x="165" y="281"/>
                    </a:lnTo>
                    <a:lnTo>
                      <a:pt x="174" y="182"/>
                    </a:lnTo>
                    <a:lnTo>
                      <a:pt x="269" y="141"/>
                    </a:lnTo>
                    <a:lnTo>
                      <a:pt x="174" y="99"/>
                    </a:lnTo>
                    <a:lnTo>
                      <a:pt x="165" y="0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0" name="Freeform 23">
                <a:extLst>
                  <a:ext uri="{FF2B5EF4-FFF2-40B4-BE49-F238E27FC236}">
                    <a16:creationId xmlns:a16="http://schemas.microsoft.com/office/drawing/2014/main" id="{E21D7136-7989-4FF6-800F-2F01AD048E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6" y="1534"/>
                <a:ext cx="269" cy="281"/>
              </a:xfrm>
              <a:custGeom>
                <a:avLst/>
                <a:gdLst>
                  <a:gd name="T0" fmla="*/ 140 w 269"/>
                  <a:gd name="T1" fmla="*/ 79 h 281"/>
                  <a:gd name="T2" fmla="*/ 140 w 269"/>
                  <a:gd name="T3" fmla="*/ 103 h 281"/>
                  <a:gd name="T4" fmla="*/ 145 w 269"/>
                  <a:gd name="T5" fmla="*/ 124 h 281"/>
                  <a:gd name="T6" fmla="*/ 161 w 269"/>
                  <a:gd name="T7" fmla="*/ 132 h 281"/>
                  <a:gd name="T8" fmla="*/ 186 w 269"/>
                  <a:gd name="T9" fmla="*/ 141 h 281"/>
                  <a:gd name="T10" fmla="*/ 161 w 269"/>
                  <a:gd name="T11" fmla="*/ 149 h 281"/>
                  <a:gd name="T12" fmla="*/ 145 w 269"/>
                  <a:gd name="T13" fmla="*/ 157 h 281"/>
                  <a:gd name="T14" fmla="*/ 140 w 269"/>
                  <a:gd name="T15" fmla="*/ 178 h 281"/>
                  <a:gd name="T16" fmla="*/ 140 w 269"/>
                  <a:gd name="T17" fmla="*/ 203 h 281"/>
                  <a:gd name="T18" fmla="*/ 124 w 269"/>
                  <a:gd name="T19" fmla="*/ 182 h 281"/>
                  <a:gd name="T20" fmla="*/ 111 w 269"/>
                  <a:gd name="T21" fmla="*/ 170 h 281"/>
                  <a:gd name="T22" fmla="*/ 91 w 269"/>
                  <a:gd name="T23" fmla="*/ 174 h 281"/>
                  <a:gd name="T24" fmla="*/ 70 w 269"/>
                  <a:gd name="T25" fmla="*/ 178 h 281"/>
                  <a:gd name="T26" fmla="*/ 82 w 269"/>
                  <a:gd name="T27" fmla="*/ 157 h 281"/>
                  <a:gd name="T28" fmla="*/ 91 w 269"/>
                  <a:gd name="T29" fmla="*/ 141 h 281"/>
                  <a:gd name="T30" fmla="*/ 82 w 269"/>
                  <a:gd name="T31" fmla="*/ 124 h 281"/>
                  <a:gd name="T32" fmla="*/ 70 w 269"/>
                  <a:gd name="T33" fmla="*/ 103 h 281"/>
                  <a:gd name="T34" fmla="*/ 91 w 269"/>
                  <a:gd name="T35" fmla="*/ 108 h 281"/>
                  <a:gd name="T36" fmla="*/ 111 w 269"/>
                  <a:gd name="T37" fmla="*/ 112 h 281"/>
                  <a:gd name="T38" fmla="*/ 124 w 269"/>
                  <a:gd name="T39" fmla="*/ 99 h 281"/>
                  <a:gd name="T40" fmla="*/ 140 w 269"/>
                  <a:gd name="T41" fmla="*/ 79 h 281"/>
                  <a:gd name="T42" fmla="*/ 165 w 269"/>
                  <a:gd name="T43" fmla="*/ 0 h 281"/>
                  <a:gd name="T44" fmla="*/ 99 w 269"/>
                  <a:gd name="T45" fmla="*/ 79 h 281"/>
                  <a:gd name="T46" fmla="*/ 0 w 269"/>
                  <a:gd name="T47" fmla="*/ 54 h 281"/>
                  <a:gd name="T48" fmla="*/ 53 w 269"/>
                  <a:gd name="T49" fmla="*/ 141 h 281"/>
                  <a:gd name="T50" fmla="*/ 0 w 269"/>
                  <a:gd name="T51" fmla="*/ 228 h 281"/>
                  <a:gd name="T52" fmla="*/ 99 w 269"/>
                  <a:gd name="T53" fmla="*/ 207 h 281"/>
                  <a:gd name="T54" fmla="*/ 165 w 269"/>
                  <a:gd name="T55" fmla="*/ 281 h 281"/>
                  <a:gd name="T56" fmla="*/ 174 w 269"/>
                  <a:gd name="T57" fmla="*/ 182 h 281"/>
                  <a:gd name="T58" fmla="*/ 269 w 269"/>
                  <a:gd name="T59" fmla="*/ 141 h 281"/>
                  <a:gd name="T60" fmla="*/ 174 w 269"/>
                  <a:gd name="T61" fmla="*/ 99 h 281"/>
                  <a:gd name="T62" fmla="*/ 165 w 269"/>
                  <a:gd name="T63" fmla="*/ 0 h 281"/>
                  <a:gd name="T64" fmla="*/ 165 w 269"/>
                  <a:gd name="T65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9" h="281">
                    <a:moveTo>
                      <a:pt x="140" y="79"/>
                    </a:moveTo>
                    <a:lnTo>
                      <a:pt x="140" y="103"/>
                    </a:lnTo>
                    <a:lnTo>
                      <a:pt x="145" y="124"/>
                    </a:lnTo>
                    <a:lnTo>
                      <a:pt x="161" y="132"/>
                    </a:lnTo>
                    <a:lnTo>
                      <a:pt x="186" y="141"/>
                    </a:lnTo>
                    <a:lnTo>
                      <a:pt x="161" y="149"/>
                    </a:lnTo>
                    <a:lnTo>
                      <a:pt x="145" y="157"/>
                    </a:lnTo>
                    <a:lnTo>
                      <a:pt x="140" y="178"/>
                    </a:lnTo>
                    <a:lnTo>
                      <a:pt x="140" y="203"/>
                    </a:lnTo>
                    <a:lnTo>
                      <a:pt x="124" y="182"/>
                    </a:lnTo>
                    <a:lnTo>
                      <a:pt x="111" y="170"/>
                    </a:lnTo>
                    <a:lnTo>
                      <a:pt x="91" y="174"/>
                    </a:lnTo>
                    <a:lnTo>
                      <a:pt x="70" y="178"/>
                    </a:lnTo>
                    <a:lnTo>
                      <a:pt x="82" y="157"/>
                    </a:lnTo>
                    <a:lnTo>
                      <a:pt x="91" y="141"/>
                    </a:lnTo>
                    <a:lnTo>
                      <a:pt x="82" y="124"/>
                    </a:lnTo>
                    <a:lnTo>
                      <a:pt x="70" y="103"/>
                    </a:lnTo>
                    <a:lnTo>
                      <a:pt x="91" y="108"/>
                    </a:lnTo>
                    <a:lnTo>
                      <a:pt x="111" y="112"/>
                    </a:lnTo>
                    <a:lnTo>
                      <a:pt x="124" y="99"/>
                    </a:lnTo>
                    <a:lnTo>
                      <a:pt x="140" y="79"/>
                    </a:lnTo>
                    <a:moveTo>
                      <a:pt x="165" y="0"/>
                    </a:moveTo>
                    <a:lnTo>
                      <a:pt x="99" y="79"/>
                    </a:lnTo>
                    <a:lnTo>
                      <a:pt x="0" y="54"/>
                    </a:lnTo>
                    <a:lnTo>
                      <a:pt x="53" y="141"/>
                    </a:lnTo>
                    <a:lnTo>
                      <a:pt x="0" y="228"/>
                    </a:lnTo>
                    <a:lnTo>
                      <a:pt x="99" y="207"/>
                    </a:lnTo>
                    <a:lnTo>
                      <a:pt x="165" y="281"/>
                    </a:lnTo>
                    <a:lnTo>
                      <a:pt x="174" y="182"/>
                    </a:lnTo>
                    <a:lnTo>
                      <a:pt x="269" y="141"/>
                    </a:lnTo>
                    <a:lnTo>
                      <a:pt x="174" y="99"/>
                    </a:lnTo>
                    <a:lnTo>
                      <a:pt x="165" y="0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pic>
        <p:nvPicPr>
          <p:cNvPr id="123" name="Picture 12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3E3F4F4-42A8-43BC-8A03-A1EE131A4B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95" y="1125631"/>
            <a:ext cx="3630143" cy="4840190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86BD6AC1-9C3B-43F6-9DFF-41B3AE7A6C15}"/>
              </a:ext>
            </a:extLst>
          </p:cNvPr>
          <p:cNvSpPr txBox="1"/>
          <p:nvPr/>
        </p:nvSpPr>
        <p:spPr>
          <a:xfrm>
            <a:off x="2266816" y="1051318"/>
            <a:ext cx="3506044" cy="80021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de-DE" sz="3200" b="1" dirty="0">
                <a:latin typeface="+mj-lt"/>
              </a:rPr>
              <a:t>19 Jahre</a:t>
            </a:r>
          </a:p>
          <a:p>
            <a:pPr algn="r"/>
            <a:r>
              <a:rPr lang="de-DE" sz="2000" dirty="0"/>
              <a:t>Duisburg</a:t>
            </a:r>
            <a:endParaRPr lang="en-US" sz="300" dirty="0"/>
          </a:p>
        </p:txBody>
      </p:sp>
    </p:spTree>
    <p:extLst>
      <p:ext uri="{BB962C8B-B14F-4D97-AF65-F5344CB8AC3E}">
        <p14:creationId xmlns:p14="http://schemas.microsoft.com/office/powerpoint/2010/main" val="691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27D7B-5B71-4AAC-BD4B-CFE8EB40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B0ECB-C542-41E0-BCC1-C58CA4F364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Your FTS Solutions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73265-EBA1-4C4F-A9DF-E660402E4A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7CBE67-B2C0-4639-8989-F8B598446398}"/>
              </a:ext>
            </a:extLst>
          </p:cNvPr>
          <p:cNvSpPr/>
          <p:nvPr/>
        </p:nvSpPr>
        <p:spPr>
          <a:xfrm>
            <a:off x="281142" y="4214662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18.11.2019</a:t>
            </a:r>
          </a:p>
        </p:txBody>
      </p:sp>
    </p:spTree>
    <p:extLst>
      <p:ext uri="{BB962C8B-B14F-4D97-AF65-F5344CB8AC3E}">
        <p14:creationId xmlns:p14="http://schemas.microsoft.com/office/powerpoint/2010/main" val="33463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27D7B-5B71-4AAC-BD4B-CFE8EB40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FTS Solutions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B0ECB-C542-41E0-BCC1-C58CA4F364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Empower your value with IT !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73265-EBA1-4C4F-A9DF-E660402E4A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7CBE67-B2C0-4639-8989-F8B598446398}"/>
              </a:ext>
            </a:extLst>
          </p:cNvPr>
          <p:cNvSpPr/>
          <p:nvPr/>
        </p:nvSpPr>
        <p:spPr>
          <a:xfrm>
            <a:off x="281142" y="4214662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18.11.2019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CA1A291-2E89-4857-A085-66A062E03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908021"/>
            <a:ext cx="2442603" cy="75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0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0759-BED7-45DC-AC3F-5DE0C065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website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FF6FA-0B57-449E-93DA-6122808FA2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651634-EC02-4EFB-B041-58C42792F256}"/>
              </a:ext>
            </a:extLst>
          </p:cNvPr>
          <p:cNvGrpSpPr/>
          <p:nvPr/>
        </p:nvGrpSpPr>
        <p:grpSpPr>
          <a:xfrm>
            <a:off x="1729170" y="1371600"/>
            <a:ext cx="5097872" cy="1351783"/>
            <a:chOff x="2089814" y="1639526"/>
            <a:chExt cx="5097872" cy="13517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596E73-CB84-4D6A-96AB-5615809D47B1}"/>
                </a:ext>
              </a:extLst>
            </p:cNvPr>
            <p:cNvSpPr txBox="1"/>
            <p:nvPr/>
          </p:nvSpPr>
          <p:spPr>
            <a:xfrm>
              <a:off x="2089814" y="1870217"/>
              <a:ext cx="353961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3200" b="1" dirty="0">
                  <a:latin typeface="+mj-lt"/>
                </a:rPr>
                <a:t>6 Mitarbeiter</a:t>
              </a:r>
              <a:br>
                <a:rPr lang="de-DE" sz="3200" b="1" dirty="0"/>
              </a:br>
              <a:r>
                <a:rPr lang="de-DE" sz="2000" dirty="0"/>
                <a:t>in über 5 Städten</a:t>
              </a:r>
              <a:endParaRPr lang="en-US" sz="20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7C75A4-4801-4F51-B7F6-C4961674A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903" y="1639526"/>
              <a:ext cx="1351783" cy="135178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6653E6E-EE2F-4825-9A89-71E36B04503A}"/>
              </a:ext>
            </a:extLst>
          </p:cNvPr>
          <p:cNvGrpSpPr/>
          <p:nvPr/>
        </p:nvGrpSpPr>
        <p:grpSpPr>
          <a:xfrm>
            <a:off x="5469155" y="2926583"/>
            <a:ext cx="5100629" cy="1460470"/>
            <a:chOff x="4405464" y="2777101"/>
            <a:chExt cx="5100629" cy="146047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3A615D-DEC1-49F7-BFF1-F6E07A089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464" y="2777101"/>
              <a:ext cx="1357613" cy="13512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C27688-612E-44AF-860A-B116B251561E}"/>
                </a:ext>
              </a:extLst>
            </p:cNvPr>
            <p:cNvSpPr txBox="1"/>
            <p:nvPr/>
          </p:nvSpPr>
          <p:spPr>
            <a:xfrm>
              <a:off x="5966481" y="2852576"/>
              <a:ext cx="35396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>
                  <a:latin typeface="+mj-lt"/>
                </a:rPr>
                <a:t>FinTech Unternehmen</a:t>
              </a:r>
              <a:br>
                <a:rPr lang="de-DE" sz="3200" b="1" dirty="0"/>
              </a:br>
              <a:r>
                <a:rPr lang="de-DE" sz="2000" dirty="0"/>
                <a:t>Startup</a:t>
              </a:r>
              <a:endParaRPr lang="en-US" sz="20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AE7C3B-24EC-491F-8277-D8FB3EB76761}"/>
              </a:ext>
            </a:extLst>
          </p:cNvPr>
          <p:cNvGrpSpPr/>
          <p:nvPr/>
        </p:nvGrpSpPr>
        <p:grpSpPr>
          <a:xfrm>
            <a:off x="1658115" y="4481062"/>
            <a:ext cx="5168652" cy="1432859"/>
            <a:chOff x="767145" y="4569459"/>
            <a:chExt cx="5168652" cy="143285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D8E950-1599-4500-9A96-A54AA8D12B7D}"/>
                </a:ext>
              </a:extLst>
            </p:cNvPr>
            <p:cNvGrpSpPr/>
            <p:nvPr/>
          </p:nvGrpSpPr>
          <p:grpSpPr>
            <a:xfrm>
              <a:off x="4578184" y="4569459"/>
              <a:ext cx="1357613" cy="1357613"/>
              <a:chOff x="4589666" y="4146547"/>
              <a:chExt cx="891358" cy="89135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0736A74-1B23-4FC2-B47C-56D96ADA5A7D}"/>
                  </a:ext>
                </a:extLst>
              </p:cNvPr>
              <p:cNvSpPr/>
              <p:nvPr/>
            </p:nvSpPr>
            <p:spPr>
              <a:xfrm>
                <a:off x="4589666" y="4146547"/>
                <a:ext cx="891358" cy="891358"/>
              </a:xfrm>
              <a:prstGeom prst="ellipse">
                <a:avLst/>
              </a:prstGeom>
              <a:solidFill>
                <a:schemeClr val="bg1"/>
              </a:solidFill>
              <a:ln w="60325">
                <a:solidFill>
                  <a:srgbClr val="01A9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AD12564-394F-4650-9A37-F9E1445D561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61193" y="4328701"/>
                <a:ext cx="542925" cy="527050"/>
                <a:chOff x="5822950" y="3163888"/>
                <a:chExt cx="542925" cy="527050"/>
              </a:xfrm>
            </p:grpSpPr>
            <p:sp>
              <p:nvSpPr>
                <p:cNvPr id="16" name="Freeform 45">
                  <a:extLst>
                    <a:ext uri="{FF2B5EF4-FFF2-40B4-BE49-F238E27FC236}">
                      <a16:creationId xmlns:a16="http://schemas.microsoft.com/office/drawing/2014/main" id="{B5D41A59-E171-466F-AA8F-1F60CD344B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42000" y="3367088"/>
                  <a:ext cx="523875" cy="165100"/>
                </a:xfrm>
                <a:custGeom>
                  <a:avLst/>
                  <a:gdLst>
                    <a:gd name="T0" fmla="*/ 330 w 330"/>
                    <a:gd name="T1" fmla="*/ 0 h 104"/>
                    <a:gd name="T2" fmla="*/ 330 w 330"/>
                    <a:gd name="T3" fmla="*/ 68 h 104"/>
                    <a:gd name="T4" fmla="*/ 311 w 330"/>
                    <a:gd name="T5" fmla="*/ 68 h 104"/>
                    <a:gd name="T6" fmla="*/ 311 w 330"/>
                    <a:gd name="T7" fmla="*/ 32 h 104"/>
                    <a:gd name="T8" fmla="*/ 234 w 330"/>
                    <a:gd name="T9" fmla="*/ 97 h 104"/>
                    <a:gd name="T10" fmla="*/ 156 w 330"/>
                    <a:gd name="T11" fmla="*/ 49 h 104"/>
                    <a:gd name="T12" fmla="*/ 5 w 330"/>
                    <a:gd name="T13" fmla="*/ 104 h 104"/>
                    <a:gd name="T14" fmla="*/ 0 w 330"/>
                    <a:gd name="T15" fmla="*/ 87 h 104"/>
                    <a:gd name="T16" fmla="*/ 156 w 330"/>
                    <a:gd name="T17" fmla="*/ 27 h 104"/>
                    <a:gd name="T18" fmla="*/ 234 w 330"/>
                    <a:gd name="T19" fmla="*/ 75 h 104"/>
                    <a:gd name="T20" fmla="*/ 294 w 330"/>
                    <a:gd name="T21" fmla="*/ 20 h 104"/>
                    <a:gd name="T22" fmla="*/ 262 w 330"/>
                    <a:gd name="T23" fmla="*/ 20 h 104"/>
                    <a:gd name="T24" fmla="*/ 262 w 330"/>
                    <a:gd name="T25" fmla="*/ 0 h 104"/>
                    <a:gd name="T26" fmla="*/ 330 w 330"/>
                    <a:gd name="T27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0" h="104">
                      <a:moveTo>
                        <a:pt x="330" y="0"/>
                      </a:moveTo>
                      <a:lnTo>
                        <a:pt x="330" y="68"/>
                      </a:lnTo>
                      <a:lnTo>
                        <a:pt x="311" y="68"/>
                      </a:lnTo>
                      <a:lnTo>
                        <a:pt x="311" y="32"/>
                      </a:lnTo>
                      <a:lnTo>
                        <a:pt x="234" y="97"/>
                      </a:lnTo>
                      <a:lnTo>
                        <a:pt x="156" y="49"/>
                      </a:lnTo>
                      <a:lnTo>
                        <a:pt x="5" y="104"/>
                      </a:lnTo>
                      <a:lnTo>
                        <a:pt x="0" y="87"/>
                      </a:lnTo>
                      <a:lnTo>
                        <a:pt x="156" y="27"/>
                      </a:lnTo>
                      <a:lnTo>
                        <a:pt x="234" y="75"/>
                      </a:lnTo>
                      <a:lnTo>
                        <a:pt x="294" y="20"/>
                      </a:lnTo>
                      <a:lnTo>
                        <a:pt x="262" y="20"/>
                      </a:lnTo>
                      <a:lnTo>
                        <a:pt x="262" y="0"/>
                      </a:lnTo>
                      <a:lnTo>
                        <a:pt x="330" y="0"/>
                      </a:lnTo>
                      <a:close/>
                    </a:path>
                  </a:pathLst>
                </a:custGeom>
                <a:solidFill>
                  <a:srgbClr val="00B38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46">
                  <a:extLst>
                    <a:ext uri="{FF2B5EF4-FFF2-40B4-BE49-F238E27FC236}">
                      <a16:creationId xmlns:a16="http://schemas.microsoft.com/office/drawing/2014/main" id="{B48291A6-3870-4792-8038-9541C7FB83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22950" y="3163888"/>
                  <a:ext cx="534988" cy="527050"/>
                </a:xfrm>
                <a:custGeom>
                  <a:avLst/>
                  <a:gdLst>
                    <a:gd name="T0" fmla="*/ 308 w 337"/>
                    <a:gd name="T1" fmla="*/ 273 h 332"/>
                    <a:gd name="T2" fmla="*/ 294 w 337"/>
                    <a:gd name="T3" fmla="*/ 273 h 332"/>
                    <a:gd name="T4" fmla="*/ 294 w 337"/>
                    <a:gd name="T5" fmla="*/ 206 h 332"/>
                    <a:gd name="T6" fmla="*/ 294 w 337"/>
                    <a:gd name="T7" fmla="*/ 206 h 332"/>
                    <a:gd name="T8" fmla="*/ 274 w 337"/>
                    <a:gd name="T9" fmla="*/ 223 h 332"/>
                    <a:gd name="T10" fmla="*/ 274 w 337"/>
                    <a:gd name="T11" fmla="*/ 273 h 332"/>
                    <a:gd name="T12" fmla="*/ 217 w 337"/>
                    <a:gd name="T13" fmla="*/ 273 h 332"/>
                    <a:gd name="T14" fmla="*/ 217 w 337"/>
                    <a:gd name="T15" fmla="*/ 225 h 332"/>
                    <a:gd name="T16" fmla="*/ 197 w 337"/>
                    <a:gd name="T17" fmla="*/ 213 h 332"/>
                    <a:gd name="T18" fmla="*/ 197 w 337"/>
                    <a:gd name="T19" fmla="*/ 273 h 332"/>
                    <a:gd name="T20" fmla="*/ 139 w 337"/>
                    <a:gd name="T21" fmla="*/ 273 h 332"/>
                    <a:gd name="T22" fmla="*/ 139 w 337"/>
                    <a:gd name="T23" fmla="*/ 203 h 332"/>
                    <a:gd name="T24" fmla="*/ 120 w 337"/>
                    <a:gd name="T25" fmla="*/ 211 h 332"/>
                    <a:gd name="T26" fmla="*/ 120 w 337"/>
                    <a:gd name="T27" fmla="*/ 273 h 332"/>
                    <a:gd name="T28" fmla="*/ 62 w 337"/>
                    <a:gd name="T29" fmla="*/ 273 h 332"/>
                    <a:gd name="T30" fmla="*/ 62 w 337"/>
                    <a:gd name="T31" fmla="*/ 232 h 332"/>
                    <a:gd name="T32" fmla="*/ 43 w 337"/>
                    <a:gd name="T33" fmla="*/ 240 h 332"/>
                    <a:gd name="T34" fmla="*/ 43 w 337"/>
                    <a:gd name="T35" fmla="*/ 273 h 332"/>
                    <a:gd name="T36" fmla="*/ 29 w 337"/>
                    <a:gd name="T37" fmla="*/ 273 h 332"/>
                    <a:gd name="T38" fmla="*/ 0 w 337"/>
                    <a:gd name="T39" fmla="*/ 332 h 332"/>
                    <a:gd name="T40" fmla="*/ 337 w 337"/>
                    <a:gd name="T41" fmla="*/ 332 h 332"/>
                    <a:gd name="T42" fmla="*/ 308 w 337"/>
                    <a:gd name="T43" fmla="*/ 273 h 332"/>
                    <a:gd name="T44" fmla="*/ 29 w 337"/>
                    <a:gd name="T45" fmla="*/ 312 h 332"/>
                    <a:gd name="T46" fmla="*/ 38 w 337"/>
                    <a:gd name="T47" fmla="*/ 293 h 332"/>
                    <a:gd name="T48" fmla="*/ 299 w 337"/>
                    <a:gd name="T49" fmla="*/ 293 h 332"/>
                    <a:gd name="T50" fmla="*/ 308 w 337"/>
                    <a:gd name="T51" fmla="*/ 312 h 332"/>
                    <a:gd name="T52" fmla="*/ 29 w 337"/>
                    <a:gd name="T53" fmla="*/ 312 h 332"/>
                    <a:gd name="T54" fmla="*/ 43 w 337"/>
                    <a:gd name="T55" fmla="*/ 189 h 332"/>
                    <a:gd name="T56" fmla="*/ 62 w 337"/>
                    <a:gd name="T57" fmla="*/ 182 h 332"/>
                    <a:gd name="T58" fmla="*/ 62 w 337"/>
                    <a:gd name="T59" fmla="*/ 109 h 332"/>
                    <a:gd name="T60" fmla="*/ 120 w 337"/>
                    <a:gd name="T61" fmla="*/ 109 h 332"/>
                    <a:gd name="T62" fmla="*/ 120 w 337"/>
                    <a:gd name="T63" fmla="*/ 160 h 332"/>
                    <a:gd name="T64" fmla="*/ 139 w 337"/>
                    <a:gd name="T65" fmla="*/ 152 h 332"/>
                    <a:gd name="T66" fmla="*/ 139 w 337"/>
                    <a:gd name="T67" fmla="*/ 109 h 332"/>
                    <a:gd name="T68" fmla="*/ 197 w 337"/>
                    <a:gd name="T69" fmla="*/ 109 h 332"/>
                    <a:gd name="T70" fmla="*/ 197 w 337"/>
                    <a:gd name="T71" fmla="*/ 157 h 332"/>
                    <a:gd name="T72" fmla="*/ 217 w 337"/>
                    <a:gd name="T73" fmla="*/ 169 h 332"/>
                    <a:gd name="T74" fmla="*/ 217 w 337"/>
                    <a:gd name="T75" fmla="*/ 109 h 332"/>
                    <a:gd name="T76" fmla="*/ 337 w 337"/>
                    <a:gd name="T77" fmla="*/ 109 h 332"/>
                    <a:gd name="T78" fmla="*/ 168 w 337"/>
                    <a:gd name="T79" fmla="*/ 0 h 332"/>
                    <a:gd name="T80" fmla="*/ 0 w 337"/>
                    <a:gd name="T81" fmla="*/ 109 h 332"/>
                    <a:gd name="T82" fmla="*/ 43 w 337"/>
                    <a:gd name="T83" fmla="*/ 109 h 332"/>
                    <a:gd name="T84" fmla="*/ 43 w 337"/>
                    <a:gd name="T85" fmla="*/ 189 h 332"/>
                    <a:gd name="T86" fmla="*/ 168 w 337"/>
                    <a:gd name="T87" fmla="*/ 24 h 332"/>
                    <a:gd name="T88" fmla="*/ 270 w 337"/>
                    <a:gd name="T89" fmla="*/ 90 h 332"/>
                    <a:gd name="T90" fmla="*/ 67 w 337"/>
                    <a:gd name="T91" fmla="*/ 90 h 332"/>
                    <a:gd name="T92" fmla="*/ 168 w 337"/>
                    <a:gd name="T93" fmla="*/ 24 h 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37" h="332">
                      <a:moveTo>
                        <a:pt x="308" y="273"/>
                      </a:moveTo>
                      <a:lnTo>
                        <a:pt x="294" y="273"/>
                      </a:lnTo>
                      <a:lnTo>
                        <a:pt x="294" y="206"/>
                      </a:lnTo>
                      <a:lnTo>
                        <a:pt x="294" y="206"/>
                      </a:lnTo>
                      <a:lnTo>
                        <a:pt x="274" y="223"/>
                      </a:lnTo>
                      <a:lnTo>
                        <a:pt x="274" y="273"/>
                      </a:lnTo>
                      <a:lnTo>
                        <a:pt x="217" y="273"/>
                      </a:lnTo>
                      <a:lnTo>
                        <a:pt x="217" y="225"/>
                      </a:lnTo>
                      <a:lnTo>
                        <a:pt x="197" y="213"/>
                      </a:lnTo>
                      <a:lnTo>
                        <a:pt x="197" y="273"/>
                      </a:lnTo>
                      <a:lnTo>
                        <a:pt x="139" y="273"/>
                      </a:lnTo>
                      <a:lnTo>
                        <a:pt x="139" y="203"/>
                      </a:lnTo>
                      <a:lnTo>
                        <a:pt x="120" y="211"/>
                      </a:lnTo>
                      <a:lnTo>
                        <a:pt x="120" y="273"/>
                      </a:lnTo>
                      <a:lnTo>
                        <a:pt x="62" y="273"/>
                      </a:lnTo>
                      <a:lnTo>
                        <a:pt x="62" y="232"/>
                      </a:lnTo>
                      <a:lnTo>
                        <a:pt x="43" y="240"/>
                      </a:lnTo>
                      <a:lnTo>
                        <a:pt x="43" y="273"/>
                      </a:lnTo>
                      <a:lnTo>
                        <a:pt x="29" y="273"/>
                      </a:lnTo>
                      <a:lnTo>
                        <a:pt x="0" y="332"/>
                      </a:lnTo>
                      <a:lnTo>
                        <a:pt x="337" y="332"/>
                      </a:lnTo>
                      <a:lnTo>
                        <a:pt x="308" y="273"/>
                      </a:lnTo>
                      <a:close/>
                      <a:moveTo>
                        <a:pt x="29" y="312"/>
                      </a:moveTo>
                      <a:lnTo>
                        <a:pt x="38" y="293"/>
                      </a:lnTo>
                      <a:lnTo>
                        <a:pt x="299" y="293"/>
                      </a:lnTo>
                      <a:lnTo>
                        <a:pt x="308" y="312"/>
                      </a:lnTo>
                      <a:lnTo>
                        <a:pt x="29" y="312"/>
                      </a:lnTo>
                      <a:close/>
                      <a:moveTo>
                        <a:pt x="43" y="189"/>
                      </a:moveTo>
                      <a:lnTo>
                        <a:pt x="62" y="182"/>
                      </a:lnTo>
                      <a:lnTo>
                        <a:pt x="62" y="109"/>
                      </a:lnTo>
                      <a:lnTo>
                        <a:pt x="120" y="109"/>
                      </a:lnTo>
                      <a:lnTo>
                        <a:pt x="120" y="160"/>
                      </a:lnTo>
                      <a:lnTo>
                        <a:pt x="139" y="152"/>
                      </a:lnTo>
                      <a:lnTo>
                        <a:pt x="139" y="109"/>
                      </a:lnTo>
                      <a:lnTo>
                        <a:pt x="197" y="109"/>
                      </a:lnTo>
                      <a:lnTo>
                        <a:pt x="197" y="157"/>
                      </a:lnTo>
                      <a:lnTo>
                        <a:pt x="217" y="169"/>
                      </a:lnTo>
                      <a:lnTo>
                        <a:pt x="217" y="109"/>
                      </a:lnTo>
                      <a:lnTo>
                        <a:pt x="337" y="109"/>
                      </a:lnTo>
                      <a:lnTo>
                        <a:pt x="168" y="0"/>
                      </a:lnTo>
                      <a:lnTo>
                        <a:pt x="0" y="109"/>
                      </a:lnTo>
                      <a:lnTo>
                        <a:pt x="43" y="109"/>
                      </a:lnTo>
                      <a:lnTo>
                        <a:pt x="43" y="189"/>
                      </a:lnTo>
                      <a:close/>
                      <a:moveTo>
                        <a:pt x="168" y="24"/>
                      </a:moveTo>
                      <a:lnTo>
                        <a:pt x="270" y="90"/>
                      </a:lnTo>
                      <a:lnTo>
                        <a:pt x="67" y="90"/>
                      </a:lnTo>
                      <a:lnTo>
                        <a:pt x="168" y="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43F838-2EF7-4E86-BC71-F8CE13C7413D}"/>
                </a:ext>
              </a:extLst>
            </p:cNvPr>
            <p:cNvSpPr txBox="1"/>
            <p:nvPr/>
          </p:nvSpPr>
          <p:spPr>
            <a:xfrm>
              <a:off x="767145" y="4801989"/>
              <a:ext cx="35396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3200" b="1" dirty="0">
                  <a:latin typeface="+mj-lt"/>
                </a:rPr>
                <a:t>More </a:t>
              </a:r>
              <a:r>
                <a:rPr lang="de-DE" sz="3200" b="1" dirty="0" err="1">
                  <a:latin typeface="+mj-lt"/>
                </a:rPr>
                <a:t>than</a:t>
              </a:r>
              <a:r>
                <a:rPr lang="de-DE" sz="3200" b="1" dirty="0">
                  <a:latin typeface="+mj-lt"/>
                </a:rPr>
                <a:t> 122</a:t>
              </a:r>
              <a:br>
                <a:rPr lang="de-DE" sz="3200" b="1" dirty="0"/>
              </a:br>
              <a:r>
                <a:rPr lang="de-DE" sz="2000" dirty="0" err="1"/>
                <a:t>years</a:t>
              </a:r>
              <a:r>
                <a:rPr lang="de-DE" sz="2000" dirty="0"/>
                <a:t> </a:t>
              </a:r>
              <a:r>
                <a:rPr lang="de-DE" sz="2000" dirty="0" err="1"/>
                <a:t>of</a:t>
              </a:r>
              <a:r>
                <a:rPr lang="de-DE" sz="2000" dirty="0"/>
                <a:t> </a:t>
              </a:r>
              <a:r>
                <a:rPr lang="de-DE" sz="2000" dirty="0" err="1"/>
                <a:t>life</a:t>
              </a:r>
              <a:r>
                <a:rPr lang="de-DE" sz="2000" dirty="0"/>
                <a:t> </a:t>
              </a:r>
              <a:r>
                <a:rPr lang="de-DE" sz="2000" dirty="0" err="1"/>
                <a:t>experience</a:t>
              </a:r>
              <a:endParaRPr lang="en-US" sz="2000" dirty="0"/>
            </a:p>
            <a:p>
              <a:pPr algn="r"/>
              <a:endParaRPr lang="en-US" sz="2000" dirty="0"/>
            </a:p>
          </p:txBody>
        </p:sp>
      </p:grpSp>
      <p:pic>
        <p:nvPicPr>
          <p:cNvPr id="20" name="Picture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A9C42C7-BA37-421E-903A-47E428B1B1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447"/>
            <a:ext cx="12192000" cy="5753367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AAFC621-0188-48D4-9256-EFBA48BB1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5" t="60211" r="10851" b="24316"/>
          <a:stretch/>
        </p:blipFill>
        <p:spPr>
          <a:xfrm>
            <a:off x="237770" y="4613457"/>
            <a:ext cx="2587558" cy="4545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7CBAB41-C12E-4B76-9D1A-6B93E99BA2E5}"/>
              </a:ext>
            </a:extLst>
          </p:cNvPr>
          <p:cNvSpPr txBox="1"/>
          <p:nvPr/>
        </p:nvSpPr>
        <p:spPr>
          <a:xfrm>
            <a:off x="148412" y="4501890"/>
            <a:ext cx="4152049" cy="6776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de-DE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FTS Solutions</a:t>
            </a:r>
          </a:p>
        </p:txBody>
      </p:sp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26F066DB-BAF4-4B01-A6F2-3D331D78D0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96" y="1141679"/>
            <a:ext cx="1420345" cy="4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31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0759-BED7-45DC-AC3F-5DE0C065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FF6FA-0B57-449E-93DA-6122808FA2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651634-EC02-4EFB-B041-58C42792F256}"/>
              </a:ext>
            </a:extLst>
          </p:cNvPr>
          <p:cNvGrpSpPr/>
          <p:nvPr/>
        </p:nvGrpSpPr>
        <p:grpSpPr>
          <a:xfrm>
            <a:off x="1729170" y="1371600"/>
            <a:ext cx="5097872" cy="1351783"/>
            <a:chOff x="2089814" y="1639526"/>
            <a:chExt cx="5097872" cy="13517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596E73-CB84-4D6A-96AB-5615809D47B1}"/>
                </a:ext>
              </a:extLst>
            </p:cNvPr>
            <p:cNvSpPr txBox="1"/>
            <p:nvPr/>
          </p:nvSpPr>
          <p:spPr>
            <a:xfrm>
              <a:off x="2089814" y="1870217"/>
              <a:ext cx="353961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3200" b="1" dirty="0">
                  <a:latin typeface="+mj-lt"/>
                </a:rPr>
                <a:t>6 Mitarbeiter</a:t>
              </a:r>
              <a:br>
                <a:rPr lang="de-DE" sz="3200" b="1" dirty="0"/>
              </a:br>
              <a:r>
                <a:rPr lang="de-DE" sz="2000" dirty="0"/>
                <a:t>in über 5 Städten</a:t>
              </a:r>
              <a:endParaRPr lang="en-US" sz="20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7C75A4-4801-4F51-B7F6-C4961674A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903" y="1639526"/>
              <a:ext cx="1351783" cy="135178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6653E6E-EE2F-4825-9A89-71E36B04503A}"/>
              </a:ext>
            </a:extLst>
          </p:cNvPr>
          <p:cNvGrpSpPr/>
          <p:nvPr/>
        </p:nvGrpSpPr>
        <p:grpSpPr>
          <a:xfrm>
            <a:off x="5469155" y="2926583"/>
            <a:ext cx="5100629" cy="1460470"/>
            <a:chOff x="4405464" y="2777101"/>
            <a:chExt cx="5100629" cy="146047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3A615D-DEC1-49F7-BFF1-F6E07A089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464" y="2777101"/>
              <a:ext cx="1357613" cy="13512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C27688-612E-44AF-860A-B116B251561E}"/>
                </a:ext>
              </a:extLst>
            </p:cNvPr>
            <p:cNvSpPr txBox="1"/>
            <p:nvPr/>
          </p:nvSpPr>
          <p:spPr>
            <a:xfrm>
              <a:off x="5966481" y="2852576"/>
              <a:ext cx="35396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>
                  <a:latin typeface="+mj-lt"/>
                </a:rPr>
                <a:t>FinTech Unternehmen</a:t>
              </a:r>
              <a:br>
                <a:rPr lang="de-DE" sz="3200" b="1" dirty="0"/>
              </a:br>
              <a:r>
                <a:rPr lang="de-DE" sz="2000" dirty="0"/>
                <a:t>Startup</a:t>
              </a:r>
              <a:endParaRPr lang="en-US" sz="2000" dirty="0"/>
            </a:p>
          </p:txBody>
        </p:sp>
      </p:grp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074A71-0AFE-458A-AFEC-24DBBB025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" y="41901"/>
            <a:ext cx="12192000" cy="49253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F76C59-E40C-4072-9FB8-CD40D6AD94EB}"/>
              </a:ext>
            </a:extLst>
          </p:cNvPr>
          <p:cNvSpPr/>
          <p:nvPr/>
        </p:nvSpPr>
        <p:spPr bwMode="ltGray">
          <a:xfrm>
            <a:off x="3959159" y="2453694"/>
            <a:ext cx="291827" cy="18250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93AC1-5584-4EBD-A434-515DBDA0FC79}"/>
              </a:ext>
            </a:extLst>
          </p:cNvPr>
          <p:cNvSpPr/>
          <p:nvPr/>
        </p:nvSpPr>
        <p:spPr bwMode="ltGray">
          <a:xfrm>
            <a:off x="2953968" y="1532932"/>
            <a:ext cx="421530" cy="213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1D6917-8E62-4277-9860-4E1B58BEA012}"/>
              </a:ext>
            </a:extLst>
          </p:cNvPr>
          <p:cNvSpPr txBox="1"/>
          <p:nvPr/>
        </p:nvSpPr>
        <p:spPr>
          <a:xfrm>
            <a:off x="2773453" y="1494022"/>
            <a:ext cx="931717" cy="9344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FTS</a:t>
            </a:r>
            <a:endParaRPr lang="de-DE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ABEB6C-6406-496A-9130-69B905357981}"/>
              </a:ext>
            </a:extLst>
          </p:cNvPr>
          <p:cNvSpPr txBox="1"/>
          <p:nvPr/>
        </p:nvSpPr>
        <p:spPr>
          <a:xfrm>
            <a:off x="3785127" y="2276257"/>
            <a:ext cx="931717" cy="130065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de-DE" sz="12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FTS</a:t>
            </a:r>
            <a:endParaRPr lang="de-DE" sz="1400" b="1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FD6378-F0E7-4397-8CE4-9A8EFCA7C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21" y="5006151"/>
            <a:ext cx="12192000" cy="180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49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0759-BED7-45DC-AC3F-5DE0C065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FF6FA-0B57-449E-93DA-6122808FA2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651634-EC02-4EFB-B041-58C42792F256}"/>
              </a:ext>
            </a:extLst>
          </p:cNvPr>
          <p:cNvGrpSpPr/>
          <p:nvPr/>
        </p:nvGrpSpPr>
        <p:grpSpPr>
          <a:xfrm>
            <a:off x="1729170" y="1371600"/>
            <a:ext cx="5097872" cy="1351783"/>
            <a:chOff x="2089814" y="1639526"/>
            <a:chExt cx="5097872" cy="13517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596E73-CB84-4D6A-96AB-5615809D47B1}"/>
                </a:ext>
              </a:extLst>
            </p:cNvPr>
            <p:cNvSpPr txBox="1"/>
            <p:nvPr/>
          </p:nvSpPr>
          <p:spPr>
            <a:xfrm>
              <a:off x="2089814" y="1870217"/>
              <a:ext cx="353961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3200" b="1" dirty="0">
                  <a:latin typeface="+mj-lt"/>
                </a:rPr>
                <a:t>6 Mitarbeiter</a:t>
              </a:r>
              <a:br>
                <a:rPr lang="de-DE" sz="3200" b="1" dirty="0"/>
              </a:br>
              <a:r>
                <a:rPr lang="de-DE" sz="2000" dirty="0"/>
                <a:t>in über 5 Städten</a:t>
              </a:r>
              <a:endParaRPr lang="en-US" sz="20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7C75A4-4801-4F51-B7F6-C4961674A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903" y="1639526"/>
              <a:ext cx="1351783" cy="1351783"/>
            </a:xfrm>
            <a:prstGeom prst="rect">
              <a:avLst/>
            </a:prstGeom>
          </p:spPr>
        </p:pic>
      </p:grp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5F8B533A-EE64-4D8C-A53F-E06EE70E8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038181"/>
            <a:ext cx="2023678" cy="6287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F76C59-E40C-4072-9FB8-CD40D6AD94EB}"/>
              </a:ext>
            </a:extLst>
          </p:cNvPr>
          <p:cNvSpPr/>
          <p:nvPr/>
        </p:nvSpPr>
        <p:spPr bwMode="ltGray">
          <a:xfrm>
            <a:off x="3988343" y="2764873"/>
            <a:ext cx="252918" cy="1212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93AC1-5584-4EBD-A434-515DBDA0FC79}"/>
              </a:ext>
            </a:extLst>
          </p:cNvPr>
          <p:cNvSpPr/>
          <p:nvPr/>
        </p:nvSpPr>
        <p:spPr bwMode="ltGray">
          <a:xfrm>
            <a:off x="2953968" y="1809931"/>
            <a:ext cx="421530" cy="213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1D6917-8E62-4277-9860-4E1B58BEA012}"/>
              </a:ext>
            </a:extLst>
          </p:cNvPr>
          <p:cNvSpPr txBox="1"/>
          <p:nvPr/>
        </p:nvSpPr>
        <p:spPr>
          <a:xfrm>
            <a:off x="2755065" y="1777090"/>
            <a:ext cx="931717" cy="9344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FTS</a:t>
            </a:r>
            <a:endParaRPr lang="de-DE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ABEB6C-6406-496A-9130-69B905357981}"/>
              </a:ext>
            </a:extLst>
          </p:cNvPr>
          <p:cNvSpPr txBox="1"/>
          <p:nvPr/>
        </p:nvSpPr>
        <p:spPr>
          <a:xfrm>
            <a:off x="3775402" y="2574624"/>
            <a:ext cx="931717" cy="130065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de-DE" sz="12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FTS</a:t>
            </a:r>
            <a:endParaRPr lang="de-DE" sz="1400" b="1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BF6B9D-361F-406E-B35A-F07D46591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85"/>
            <a:ext cx="12192000" cy="34507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2C2B59-B4CD-43D9-B95F-2DD6095FEFF4}"/>
              </a:ext>
            </a:extLst>
          </p:cNvPr>
          <p:cNvSpPr txBox="1"/>
          <p:nvPr/>
        </p:nvSpPr>
        <p:spPr>
          <a:xfrm>
            <a:off x="1399188" y="3749675"/>
            <a:ext cx="9503924" cy="218701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de-DE" sz="3600" dirty="0">
                <a:latin typeface="+mj-lt"/>
              </a:rPr>
              <a:t>„Solange es jemanden gibt, der es besser macht als du, hast du keinen Grund zufrieden zu sein.“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de-DE" sz="2400" i="1" dirty="0">
                <a:latin typeface="+mj-lt"/>
              </a:rPr>
              <a:t>						- FTS Solutions (2020)</a:t>
            </a:r>
          </a:p>
        </p:txBody>
      </p:sp>
    </p:spTree>
    <p:extLst>
      <p:ext uri="{BB962C8B-B14F-4D97-AF65-F5344CB8AC3E}">
        <p14:creationId xmlns:p14="http://schemas.microsoft.com/office/powerpoint/2010/main" val="3467128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5F43E-A01D-4608-9D57-5E37FA5A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solution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0FC7-60DE-4A39-A125-5C1C6A7969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16</a:t>
            </a:fld>
            <a:endParaRPr lang="en-US" dirty="0"/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B4F7CA-E0EB-4A3A-970B-FC3C4E994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91" y="993820"/>
            <a:ext cx="9126812" cy="513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7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27D7B-5B71-4AAC-BD4B-CFE8EB40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B0ECB-C542-41E0-BCC1-C58CA4F364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Your FTS Solutions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73265-EBA1-4C4F-A9DF-E660402E4A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7CBE67-B2C0-4639-8989-F8B598446398}"/>
              </a:ext>
            </a:extLst>
          </p:cNvPr>
          <p:cNvSpPr/>
          <p:nvPr/>
        </p:nvSpPr>
        <p:spPr>
          <a:xfrm>
            <a:off x="281142" y="4214662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18.11.2019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3B580C8-D547-4B45-8255-1DB6D083A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038181"/>
            <a:ext cx="2023678" cy="6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0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9F4F-1328-42CD-84F6-DF61DE9CB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Prepare</a:t>
            </a:r>
            <a:r>
              <a:rPr lang="de-DE" dirty="0"/>
              <a:t> </a:t>
            </a:r>
            <a:r>
              <a:rPr lang="de-DE" dirty="0" err="1"/>
              <a:t>today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Tomorrow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4136A-F5A3-48BB-9FFF-EEC00FCAD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sz="2400" dirty="0"/>
              <a:t>Move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cloud</a:t>
            </a:r>
            <a:r>
              <a:rPr lang="de-DE" sz="2400" dirty="0"/>
              <a:t> </a:t>
            </a:r>
            <a:r>
              <a:rPr lang="de-DE" sz="2400" dirty="0" err="1"/>
              <a:t>solutions</a:t>
            </a:r>
            <a:endParaRPr lang="de-DE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25777C-4ABC-47AD-BBB8-0311B5AF15B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de-DE" sz="2400" dirty="0"/>
              <a:t>Edge </a:t>
            </a:r>
            <a:r>
              <a:rPr lang="de-DE" sz="2400" dirty="0" err="1"/>
              <a:t>device</a:t>
            </a:r>
            <a:r>
              <a:rPr lang="de-DE" sz="2400" dirty="0"/>
              <a:t> </a:t>
            </a:r>
            <a:r>
              <a:rPr lang="de-DE" sz="2400" dirty="0" err="1"/>
              <a:t>focus</a:t>
            </a:r>
            <a:r>
              <a:rPr lang="de-DE" sz="2400" dirty="0"/>
              <a:t> </a:t>
            </a:r>
            <a:r>
              <a:rPr lang="de-DE" sz="2400" dirty="0" err="1"/>
              <a:t>banking</a:t>
            </a:r>
            <a:endParaRPr lang="de-DE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7570A07-553D-4B0F-8D09-5516F7300C4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2</a:t>
            </a:fld>
            <a:endParaRPr lang="en-US" dirty="0"/>
          </a:p>
        </p:txBody>
      </p:sp>
      <p:pic>
        <p:nvPicPr>
          <p:cNvPr id="11" name="Picture 6" descr="Image result for google self driving car">
            <a:extLst>
              <a:ext uri="{FF2B5EF4-FFF2-40B4-BE49-F238E27FC236}">
                <a16:creationId xmlns:a16="http://schemas.microsoft.com/office/drawing/2014/main" id="{22AEE93A-B6C0-45E0-8193-FA83D1FC6B5C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" r="25806"/>
          <a:stretch/>
        </p:blipFill>
        <p:spPr bwMode="auto">
          <a:xfrm>
            <a:off x="381000" y="1017588"/>
            <a:ext cx="3687763" cy="380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31AB2A57-FABC-4336-A5E0-AB829D4CDCA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321" b="10321"/>
          <a:stretch/>
        </p:blipFill>
        <p:spPr>
          <a:xfrm>
            <a:off x="4252913" y="1017588"/>
            <a:ext cx="3686175" cy="3803650"/>
          </a:xfrm>
          <a:prstGeom prst="rect">
            <a:avLst/>
          </a:prstGeom>
        </p:spPr>
      </p:pic>
      <p:pic>
        <p:nvPicPr>
          <p:cNvPr id="13" name="Picture 4" descr="Image result for nest thermostat hand">
            <a:extLst>
              <a:ext uri="{FF2B5EF4-FFF2-40B4-BE49-F238E27FC236}">
                <a16:creationId xmlns:a16="http://schemas.microsoft.com/office/drawing/2014/main" id="{D24F39BA-3002-4650-AA75-9590F07B5101}"/>
              </a:ext>
            </a:extLst>
          </p:cNvPr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74" b="974"/>
          <a:stretch/>
        </p:blipFill>
        <p:spPr bwMode="auto">
          <a:xfrm>
            <a:off x="8132763" y="1017588"/>
            <a:ext cx="3686175" cy="380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DA25E7C-413D-4ADA-829E-F8ED3E91F014}"/>
              </a:ext>
            </a:extLst>
          </p:cNvPr>
          <p:cNvSpPr txBox="1">
            <a:spLocks/>
          </p:cNvSpPr>
          <p:nvPr/>
        </p:nvSpPr>
        <p:spPr bwMode="ltGray">
          <a:xfrm>
            <a:off x="8200196" y="4985419"/>
            <a:ext cx="3687004" cy="115221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lIns="137160" tIns="91440" rIns="137160" bIns="9144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tx1"/>
              </a:buClr>
              <a:buFont typeface="MetricHPE Light" panose="020B0303030202060203" pitchFamily="34" charset="0"/>
              <a:buNone/>
              <a:defRPr sz="2000" kern="1200">
                <a:solidFill>
                  <a:schemeClr val="tx1"/>
                </a:solidFill>
                <a:latin typeface="MetricHPE Light" panose="020B030303020206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1"/>
              </a:buClr>
              <a:buSzPct val="90000"/>
              <a:buFont typeface="MetricHPE Light" panose="020B0303030202060203" pitchFamily="34" charset="0"/>
              <a:buNone/>
              <a:defRPr sz="1400" kern="1200">
                <a:solidFill>
                  <a:schemeClr val="tx1"/>
                </a:solidFill>
                <a:latin typeface="MetricHPE Light" panose="020B030303020206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1"/>
              </a:buClr>
              <a:buFont typeface="MetricHPE Light" panose="020B0303030202060203" pitchFamily="34" charset="0"/>
              <a:buNone/>
              <a:defRPr sz="1200" kern="1200">
                <a:solidFill>
                  <a:schemeClr val="tx1"/>
                </a:solidFill>
                <a:latin typeface="MetricHPE Light" panose="020B030303020206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1"/>
              </a:buClr>
              <a:buFont typeface="MetricHPE Light" panose="020B0303030202060203" pitchFamily="34" charset="0"/>
              <a:buNone/>
              <a:defRPr sz="1000" kern="1200">
                <a:solidFill>
                  <a:schemeClr val="tx1"/>
                </a:solidFill>
                <a:latin typeface="MetricHPE Light" panose="020B030303020206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1"/>
              </a:buClr>
              <a:buFont typeface="MetricHPE Light" panose="020B0303030202060203" pitchFamily="34" charset="0"/>
              <a:buNone/>
              <a:defRPr sz="1000" kern="1200">
                <a:solidFill>
                  <a:schemeClr val="tx1"/>
                </a:solidFill>
                <a:latin typeface="MetricHPE Light" panose="020B0303030202060203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MetricHPE Light" panose="020B0303030202060203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MetricHPE Light" panose="020B0303030202060203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MetricHPE Light" panose="020B0303030202060203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MetricHPE Light" panose="020B0303030202060203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Data </a:t>
            </a:r>
            <a:r>
              <a:rPr lang="de-DE" sz="2400" dirty="0" err="1"/>
              <a:t>analytics</a:t>
            </a:r>
            <a:endParaRPr lang="de-DE" sz="2400" dirty="0"/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D0FD35C4-4E80-4E32-891B-5B8A9234DDAD}"/>
              </a:ext>
            </a:extLst>
          </p:cNvPr>
          <p:cNvSpPr/>
          <p:nvPr/>
        </p:nvSpPr>
        <p:spPr>
          <a:xfrm>
            <a:off x="3310855" y="5726402"/>
            <a:ext cx="5570290" cy="822456"/>
          </a:xfrm>
          <a:prstGeom prst="frame">
            <a:avLst>
              <a:gd name="adj1" fmla="val 10119"/>
            </a:avLst>
          </a:prstGeom>
          <a:solidFill>
            <a:srgbClr val="01A982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Security in </a:t>
            </a:r>
            <a:r>
              <a:rPr lang="de-DE" sz="2400" dirty="0" err="1">
                <a:solidFill>
                  <a:schemeClr val="tx1"/>
                </a:solidFill>
              </a:rPr>
              <a:t>every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aspect</a:t>
            </a:r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80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  <p:bldP spid="14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5F43E-A01D-4608-9D57-5E37FA5A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vision</a:t>
            </a:r>
            <a:r>
              <a:rPr lang="de-DE" dirty="0"/>
              <a:t> - ISA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0FC7-60DE-4A39-A125-5C1C6A7969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52211-6180-45F7-8E4C-51F305DD4709}"/>
              </a:ext>
            </a:extLst>
          </p:cNvPr>
          <p:cNvGrpSpPr/>
          <p:nvPr/>
        </p:nvGrpSpPr>
        <p:grpSpPr>
          <a:xfrm>
            <a:off x="571500" y="1371600"/>
            <a:ext cx="6255542" cy="1351783"/>
            <a:chOff x="932144" y="1639526"/>
            <a:chExt cx="6255542" cy="13517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20B8D5-21AE-4AFE-98E7-0C73C34EF9A0}"/>
                </a:ext>
              </a:extLst>
            </p:cNvPr>
            <p:cNvSpPr txBox="1"/>
            <p:nvPr/>
          </p:nvSpPr>
          <p:spPr>
            <a:xfrm>
              <a:off x="932144" y="1870217"/>
              <a:ext cx="469728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3200" b="1" dirty="0">
                  <a:latin typeface="+mj-lt"/>
                </a:rPr>
                <a:t>Innovators at </a:t>
              </a:r>
              <a:r>
                <a:rPr lang="de-DE" sz="3200" b="1" dirty="0" err="1">
                  <a:latin typeface="+mj-lt"/>
                </a:rPr>
                <a:t>heart</a:t>
              </a:r>
              <a:endParaRPr lang="de-DE" sz="3200" b="1" dirty="0">
                <a:latin typeface="+mj-lt"/>
              </a:endParaRPr>
            </a:p>
            <a:p>
              <a:pPr algn="r"/>
              <a:r>
                <a:rPr lang="de-DE" sz="2000" dirty="0"/>
                <a:t>and </a:t>
              </a:r>
              <a:r>
                <a:rPr lang="de-DE" sz="2000" dirty="0" err="1"/>
                <a:t>soul</a:t>
              </a:r>
              <a:endParaRPr lang="en-US" sz="20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8B30D0-74C8-47BB-8CDB-A3020DB6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903" y="1639526"/>
              <a:ext cx="1351783" cy="135178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ECF4ED-76D1-4BE9-AF0E-A100C3B7A567}"/>
              </a:ext>
            </a:extLst>
          </p:cNvPr>
          <p:cNvGrpSpPr/>
          <p:nvPr/>
        </p:nvGrpSpPr>
        <p:grpSpPr>
          <a:xfrm>
            <a:off x="1347537" y="4481062"/>
            <a:ext cx="5479230" cy="1617525"/>
            <a:chOff x="456567" y="4569459"/>
            <a:chExt cx="5479230" cy="16175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2896BCF-AFA2-4448-AC32-B44356355304}"/>
                </a:ext>
              </a:extLst>
            </p:cNvPr>
            <p:cNvGrpSpPr/>
            <p:nvPr/>
          </p:nvGrpSpPr>
          <p:grpSpPr>
            <a:xfrm>
              <a:off x="4578184" y="4569459"/>
              <a:ext cx="1357613" cy="1357613"/>
              <a:chOff x="4589666" y="4146547"/>
              <a:chExt cx="891358" cy="891358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8663E1-F00D-4765-B6F6-482DD6905850}"/>
                  </a:ext>
                </a:extLst>
              </p:cNvPr>
              <p:cNvSpPr/>
              <p:nvPr/>
            </p:nvSpPr>
            <p:spPr>
              <a:xfrm>
                <a:off x="4589666" y="4146547"/>
                <a:ext cx="891358" cy="891358"/>
              </a:xfrm>
              <a:prstGeom prst="ellipse">
                <a:avLst/>
              </a:prstGeom>
              <a:solidFill>
                <a:schemeClr val="bg1"/>
              </a:solidFill>
              <a:ln w="60325">
                <a:solidFill>
                  <a:srgbClr val="01A9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B464BDF-2AE4-41EB-96A8-EDB7A5BCE0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61193" y="4328701"/>
                <a:ext cx="542925" cy="527050"/>
                <a:chOff x="5822950" y="3163888"/>
                <a:chExt cx="542925" cy="527050"/>
              </a:xfrm>
            </p:grpSpPr>
            <p:sp>
              <p:nvSpPr>
                <p:cNvPr id="13" name="Freeform 45">
                  <a:extLst>
                    <a:ext uri="{FF2B5EF4-FFF2-40B4-BE49-F238E27FC236}">
                      <a16:creationId xmlns:a16="http://schemas.microsoft.com/office/drawing/2014/main" id="{B763630E-9C71-47EB-9DEF-04671250B8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42000" y="3367088"/>
                  <a:ext cx="523875" cy="165100"/>
                </a:xfrm>
                <a:custGeom>
                  <a:avLst/>
                  <a:gdLst>
                    <a:gd name="T0" fmla="*/ 330 w 330"/>
                    <a:gd name="T1" fmla="*/ 0 h 104"/>
                    <a:gd name="T2" fmla="*/ 330 w 330"/>
                    <a:gd name="T3" fmla="*/ 68 h 104"/>
                    <a:gd name="T4" fmla="*/ 311 w 330"/>
                    <a:gd name="T5" fmla="*/ 68 h 104"/>
                    <a:gd name="T6" fmla="*/ 311 w 330"/>
                    <a:gd name="T7" fmla="*/ 32 h 104"/>
                    <a:gd name="T8" fmla="*/ 234 w 330"/>
                    <a:gd name="T9" fmla="*/ 97 h 104"/>
                    <a:gd name="T10" fmla="*/ 156 w 330"/>
                    <a:gd name="T11" fmla="*/ 49 h 104"/>
                    <a:gd name="T12" fmla="*/ 5 w 330"/>
                    <a:gd name="T13" fmla="*/ 104 h 104"/>
                    <a:gd name="T14" fmla="*/ 0 w 330"/>
                    <a:gd name="T15" fmla="*/ 87 h 104"/>
                    <a:gd name="T16" fmla="*/ 156 w 330"/>
                    <a:gd name="T17" fmla="*/ 27 h 104"/>
                    <a:gd name="T18" fmla="*/ 234 w 330"/>
                    <a:gd name="T19" fmla="*/ 75 h 104"/>
                    <a:gd name="T20" fmla="*/ 294 w 330"/>
                    <a:gd name="T21" fmla="*/ 20 h 104"/>
                    <a:gd name="T22" fmla="*/ 262 w 330"/>
                    <a:gd name="T23" fmla="*/ 20 h 104"/>
                    <a:gd name="T24" fmla="*/ 262 w 330"/>
                    <a:gd name="T25" fmla="*/ 0 h 104"/>
                    <a:gd name="T26" fmla="*/ 330 w 330"/>
                    <a:gd name="T27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0" h="104">
                      <a:moveTo>
                        <a:pt x="330" y="0"/>
                      </a:moveTo>
                      <a:lnTo>
                        <a:pt x="330" y="68"/>
                      </a:lnTo>
                      <a:lnTo>
                        <a:pt x="311" y="68"/>
                      </a:lnTo>
                      <a:lnTo>
                        <a:pt x="311" y="32"/>
                      </a:lnTo>
                      <a:lnTo>
                        <a:pt x="234" y="97"/>
                      </a:lnTo>
                      <a:lnTo>
                        <a:pt x="156" y="49"/>
                      </a:lnTo>
                      <a:lnTo>
                        <a:pt x="5" y="104"/>
                      </a:lnTo>
                      <a:lnTo>
                        <a:pt x="0" y="87"/>
                      </a:lnTo>
                      <a:lnTo>
                        <a:pt x="156" y="27"/>
                      </a:lnTo>
                      <a:lnTo>
                        <a:pt x="234" y="75"/>
                      </a:lnTo>
                      <a:lnTo>
                        <a:pt x="294" y="20"/>
                      </a:lnTo>
                      <a:lnTo>
                        <a:pt x="262" y="20"/>
                      </a:lnTo>
                      <a:lnTo>
                        <a:pt x="262" y="0"/>
                      </a:lnTo>
                      <a:lnTo>
                        <a:pt x="330" y="0"/>
                      </a:lnTo>
                      <a:close/>
                    </a:path>
                  </a:pathLst>
                </a:custGeom>
                <a:solidFill>
                  <a:srgbClr val="00B38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46">
                  <a:extLst>
                    <a:ext uri="{FF2B5EF4-FFF2-40B4-BE49-F238E27FC236}">
                      <a16:creationId xmlns:a16="http://schemas.microsoft.com/office/drawing/2014/main" id="{2334D14E-09B5-4EB6-99C6-0A6DEED305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22950" y="3163888"/>
                  <a:ext cx="534988" cy="527050"/>
                </a:xfrm>
                <a:custGeom>
                  <a:avLst/>
                  <a:gdLst>
                    <a:gd name="T0" fmla="*/ 308 w 337"/>
                    <a:gd name="T1" fmla="*/ 273 h 332"/>
                    <a:gd name="T2" fmla="*/ 294 w 337"/>
                    <a:gd name="T3" fmla="*/ 273 h 332"/>
                    <a:gd name="T4" fmla="*/ 294 w 337"/>
                    <a:gd name="T5" fmla="*/ 206 h 332"/>
                    <a:gd name="T6" fmla="*/ 294 w 337"/>
                    <a:gd name="T7" fmla="*/ 206 h 332"/>
                    <a:gd name="T8" fmla="*/ 274 w 337"/>
                    <a:gd name="T9" fmla="*/ 223 h 332"/>
                    <a:gd name="T10" fmla="*/ 274 w 337"/>
                    <a:gd name="T11" fmla="*/ 273 h 332"/>
                    <a:gd name="T12" fmla="*/ 217 w 337"/>
                    <a:gd name="T13" fmla="*/ 273 h 332"/>
                    <a:gd name="T14" fmla="*/ 217 w 337"/>
                    <a:gd name="T15" fmla="*/ 225 h 332"/>
                    <a:gd name="T16" fmla="*/ 197 w 337"/>
                    <a:gd name="T17" fmla="*/ 213 h 332"/>
                    <a:gd name="T18" fmla="*/ 197 w 337"/>
                    <a:gd name="T19" fmla="*/ 273 h 332"/>
                    <a:gd name="T20" fmla="*/ 139 w 337"/>
                    <a:gd name="T21" fmla="*/ 273 h 332"/>
                    <a:gd name="T22" fmla="*/ 139 w 337"/>
                    <a:gd name="T23" fmla="*/ 203 h 332"/>
                    <a:gd name="T24" fmla="*/ 120 w 337"/>
                    <a:gd name="T25" fmla="*/ 211 h 332"/>
                    <a:gd name="T26" fmla="*/ 120 w 337"/>
                    <a:gd name="T27" fmla="*/ 273 h 332"/>
                    <a:gd name="T28" fmla="*/ 62 w 337"/>
                    <a:gd name="T29" fmla="*/ 273 h 332"/>
                    <a:gd name="T30" fmla="*/ 62 w 337"/>
                    <a:gd name="T31" fmla="*/ 232 h 332"/>
                    <a:gd name="T32" fmla="*/ 43 w 337"/>
                    <a:gd name="T33" fmla="*/ 240 h 332"/>
                    <a:gd name="T34" fmla="*/ 43 w 337"/>
                    <a:gd name="T35" fmla="*/ 273 h 332"/>
                    <a:gd name="T36" fmla="*/ 29 w 337"/>
                    <a:gd name="T37" fmla="*/ 273 h 332"/>
                    <a:gd name="T38" fmla="*/ 0 w 337"/>
                    <a:gd name="T39" fmla="*/ 332 h 332"/>
                    <a:gd name="T40" fmla="*/ 337 w 337"/>
                    <a:gd name="T41" fmla="*/ 332 h 332"/>
                    <a:gd name="T42" fmla="*/ 308 w 337"/>
                    <a:gd name="T43" fmla="*/ 273 h 332"/>
                    <a:gd name="T44" fmla="*/ 29 w 337"/>
                    <a:gd name="T45" fmla="*/ 312 h 332"/>
                    <a:gd name="T46" fmla="*/ 38 w 337"/>
                    <a:gd name="T47" fmla="*/ 293 h 332"/>
                    <a:gd name="T48" fmla="*/ 299 w 337"/>
                    <a:gd name="T49" fmla="*/ 293 h 332"/>
                    <a:gd name="T50" fmla="*/ 308 w 337"/>
                    <a:gd name="T51" fmla="*/ 312 h 332"/>
                    <a:gd name="T52" fmla="*/ 29 w 337"/>
                    <a:gd name="T53" fmla="*/ 312 h 332"/>
                    <a:gd name="T54" fmla="*/ 43 w 337"/>
                    <a:gd name="T55" fmla="*/ 189 h 332"/>
                    <a:gd name="T56" fmla="*/ 62 w 337"/>
                    <a:gd name="T57" fmla="*/ 182 h 332"/>
                    <a:gd name="T58" fmla="*/ 62 w 337"/>
                    <a:gd name="T59" fmla="*/ 109 h 332"/>
                    <a:gd name="T60" fmla="*/ 120 w 337"/>
                    <a:gd name="T61" fmla="*/ 109 h 332"/>
                    <a:gd name="T62" fmla="*/ 120 w 337"/>
                    <a:gd name="T63" fmla="*/ 160 h 332"/>
                    <a:gd name="T64" fmla="*/ 139 w 337"/>
                    <a:gd name="T65" fmla="*/ 152 h 332"/>
                    <a:gd name="T66" fmla="*/ 139 w 337"/>
                    <a:gd name="T67" fmla="*/ 109 h 332"/>
                    <a:gd name="T68" fmla="*/ 197 w 337"/>
                    <a:gd name="T69" fmla="*/ 109 h 332"/>
                    <a:gd name="T70" fmla="*/ 197 w 337"/>
                    <a:gd name="T71" fmla="*/ 157 h 332"/>
                    <a:gd name="T72" fmla="*/ 217 w 337"/>
                    <a:gd name="T73" fmla="*/ 169 h 332"/>
                    <a:gd name="T74" fmla="*/ 217 w 337"/>
                    <a:gd name="T75" fmla="*/ 109 h 332"/>
                    <a:gd name="T76" fmla="*/ 337 w 337"/>
                    <a:gd name="T77" fmla="*/ 109 h 332"/>
                    <a:gd name="T78" fmla="*/ 168 w 337"/>
                    <a:gd name="T79" fmla="*/ 0 h 332"/>
                    <a:gd name="T80" fmla="*/ 0 w 337"/>
                    <a:gd name="T81" fmla="*/ 109 h 332"/>
                    <a:gd name="T82" fmla="*/ 43 w 337"/>
                    <a:gd name="T83" fmla="*/ 109 h 332"/>
                    <a:gd name="T84" fmla="*/ 43 w 337"/>
                    <a:gd name="T85" fmla="*/ 189 h 332"/>
                    <a:gd name="T86" fmla="*/ 168 w 337"/>
                    <a:gd name="T87" fmla="*/ 24 h 332"/>
                    <a:gd name="T88" fmla="*/ 270 w 337"/>
                    <a:gd name="T89" fmla="*/ 90 h 332"/>
                    <a:gd name="T90" fmla="*/ 67 w 337"/>
                    <a:gd name="T91" fmla="*/ 90 h 332"/>
                    <a:gd name="T92" fmla="*/ 168 w 337"/>
                    <a:gd name="T93" fmla="*/ 24 h 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37" h="332">
                      <a:moveTo>
                        <a:pt x="308" y="273"/>
                      </a:moveTo>
                      <a:lnTo>
                        <a:pt x="294" y="273"/>
                      </a:lnTo>
                      <a:lnTo>
                        <a:pt x="294" y="206"/>
                      </a:lnTo>
                      <a:lnTo>
                        <a:pt x="294" y="206"/>
                      </a:lnTo>
                      <a:lnTo>
                        <a:pt x="274" y="223"/>
                      </a:lnTo>
                      <a:lnTo>
                        <a:pt x="274" y="273"/>
                      </a:lnTo>
                      <a:lnTo>
                        <a:pt x="217" y="273"/>
                      </a:lnTo>
                      <a:lnTo>
                        <a:pt x="217" y="225"/>
                      </a:lnTo>
                      <a:lnTo>
                        <a:pt x="197" y="213"/>
                      </a:lnTo>
                      <a:lnTo>
                        <a:pt x="197" y="273"/>
                      </a:lnTo>
                      <a:lnTo>
                        <a:pt x="139" y="273"/>
                      </a:lnTo>
                      <a:lnTo>
                        <a:pt x="139" y="203"/>
                      </a:lnTo>
                      <a:lnTo>
                        <a:pt x="120" y="211"/>
                      </a:lnTo>
                      <a:lnTo>
                        <a:pt x="120" y="273"/>
                      </a:lnTo>
                      <a:lnTo>
                        <a:pt x="62" y="273"/>
                      </a:lnTo>
                      <a:lnTo>
                        <a:pt x="62" y="232"/>
                      </a:lnTo>
                      <a:lnTo>
                        <a:pt x="43" y="240"/>
                      </a:lnTo>
                      <a:lnTo>
                        <a:pt x="43" y="273"/>
                      </a:lnTo>
                      <a:lnTo>
                        <a:pt x="29" y="273"/>
                      </a:lnTo>
                      <a:lnTo>
                        <a:pt x="0" y="332"/>
                      </a:lnTo>
                      <a:lnTo>
                        <a:pt x="337" y="332"/>
                      </a:lnTo>
                      <a:lnTo>
                        <a:pt x="308" y="273"/>
                      </a:lnTo>
                      <a:close/>
                      <a:moveTo>
                        <a:pt x="29" y="312"/>
                      </a:moveTo>
                      <a:lnTo>
                        <a:pt x="38" y="293"/>
                      </a:lnTo>
                      <a:lnTo>
                        <a:pt x="299" y="293"/>
                      </a:lnTo>
                      <a:lnTo>
                        <a:pt x="308" y="312"/>
                      </a:lnTo>
                      <a:lnTo>
                        <a:pt x="29" y="312"/>
                      </a:lnTo>
                      <a:close/>
                      <a:moveTo>
                        <a:pt x="43" y="189"/>
                      </a:moveTo>
                      <a:lnTo>
                        <a:pt x="62" y="182"/>
                      </a:lnTo>
                      <a:lnTo>
                        <a:pt x="62" y="109"/>
                      </a:lnTo>
                      <a:lnTo>
                        <a:pt x="120" y="109"/>
                      </a:lnTo>
                      <a:lnTo>
                        <a:pt x="120" y="160"/>
                      </a:lnTo>
                      <a:lnTo>
                        <a:pt x="139" y="152"/>
                      </a:lnTo>
                      <a:lnTo>
                        <a:pt x="139" y="109"/>
                      </a:lnTo>
                      <a:lnTo>
                        <a:pt x="197" y="109"/>
                      </a:lnTo>
                      <a:lnTo>
                        <a:pt x="197" y="157"/>
                      </a:lnTo>
                      <a:lnTo>
                        <a:pt x="217" y="169"/>
                      </a:lnTo>
                      <a:lnTo>
                        <a:pt x="217" y="109"/>
                      </a:lnTo>
                      <a:lnTo>
                        <a:pt x="337" y="109"/>
                      </a:lnTo>
                      <a:lnTo>
                        <a:pt x="168" y="0"/>
                      </a:lnTo>
                      <a:lnTo>
                        <a:pt x="0" y="109"/>
                      </a:lnTo>
                      <a:lnTo>
                        <a:pt x="43" y="109"/>
                      </a:lnTo>
                      <a:lnTo>
                        <a:pt x="43" y="189"/>
                      </a:lnTo>
                      <a:close/>
                      <a:moveTo>
                        <a:pt x="168" y="24"/>
                      </a:moveTo>
                      <a:lnTo>
                        <a:pt x="270" y="90"/>
                      </a:lnTo>
                      <a:lnTo>
                        <a:pt x="67" y="90"/>
                      </a:lnTo>
                      <a:lnTo>
                        <a:pt x="168" y="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8ECC69-AC25-4C36-93B9-246DB69A569A}"/>
                </a:ext>
              </a:extLst>
            </p:cNvPr>
            <p:cNvSpPr txBox="1"/>
            <p:nvPr/>
          </p:nvSpPr>
          <p:spPr>
            <a:xfrm>
              <a:off x="456567" y="4801989"/>
              <a:ext cx="385019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3200" b="1" dirty="0" err="1">
                  <a:latin typeface="+mj-lt"/>
                </a:rPr>
                <a:t>Accelerate</a:t>
              </a:r>
              <a:r>
                <a:rPr lang="de-DE" sz="3200" b="1" dirty="0">
                  <a:latin typeface="+mj-lt"/>
                </a:rPr>
                <a:t> with </a:t>
              </a:r>
              <a:r>
                <a:rPr lang="de-DE" sz="3200" b="1" dirty="0" err="1">
                  <a:latin typeface="+mj-lt"/>
                </a:rPr>
                <a:t>our</a:t>
              </a:r>
              <a:r>
                <a:rPr lang="de-DE" sz="3200" b="1" dirty="0">
                  <a:latin typeface="+mj-lt"/>
                </a:rPr>
                <a:t> </a:t>
              </a:r>
              <a:r>
                <a:rPr lang="de-DE" sz="3200" b="1" dirty="0" err="1">
                  <a:latin typeface="+mj-lt"/>
                </a:rPr>
                <a:t>feet</a:t>
              </a:r>
              <a:br>
                <a:rPr lang="de-DE" sz="3200" b="1" dirty="0"/>
              </a:br>
              <a:r>
                <a:rPr lang="de-DE" sz="2000" dirty="0" err="1"/>
                <a:t>bringing</a:t>
              </a:r>
              <a:r>
                <a:rPr lang="de-DE" sz="2000" dirty="0"/>
                <a:t> </a:t>
              </a:r>
              <a:r>
                <a:rPr lang="de-DE" sz="2000" dirty="0" err="1"/>
                <a:t>financial</a:t>
              </a:r>
              <a:r>
                <a:rPr lang="de-DE" sz="2000" dirty="0"/>
                <a:t> </a:t>
              </a:r>
              <a:r>
                <a:rPr lang="de-DE" sz="2000" dirty="0" err="1"/>
                <a:t>to</a:t>
              </a:r>
              <a:r>
                <a:rPr lang="de-DE" sz="2000" dirty="0"/>
                <a:t> </a:t>
              </a:r>
              <a:r>
                <a:rPr lang="de-DE" sz="2000" dirty="0" err="1"/>
                <a:t>the</a:t>
              </a:r>
              <a:r>
                <a:rPr lang="de-DE" sz="2000" dirty="0"/>
                <a:t> </a:t>
              </a:r>
              <a:r>
                <a:rPr lang="de-DE" sz="2000" dirty="0" err="1"/>
                <a:t>future</a:t>
              </a:r>
              <a:endParaRPr lang="en-US" sz="20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FFC124-A57E-4D2F-A444-B323EF5A5E67}"/>
              </a:ext>
            </a:extLst>
          </p:cNvPr>
          <p:cNvGrpSpPr/>
          <p:nvPr/>
        </p:nvGrpSpPr>
        <p:grpSpPr>
          <a:xfrm>
            <a:off x="5469154" y="2890268"/>
            <a:ext cx="6009379" cy="1429521"/>
            <a:chOff x="5469154" y="2890268"/>
            <a:chExt cx="6009379" cy="14295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F56C87-1696-4146-835C-B141EA18CC18}"/>
                </a:ext>
              </a:extLst>
            </p:cNvPr>
            <p:cNvSpPr txBox="1"/>
            <p:nvPr/>
          </p:nvSpPr>
          <p:spPr>
            <a:xfrm>
              <a:off x="7150894" y="2912530"/>
              <a:ext cx="432763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>
                  <a:latin typeface="+mj-lt"/>
                </a:rPr>
                <a:t>Smart in </a:t>
              </a:r>
              <a:r>
                <a:rPr lang="de-DE" sz="3200" b="1" dirty="0" err="1">
                  <a:latin typeface="+mj-lt"/>
                </a:rPr>
                <a:t>the</a:t>
              </a:r>
              <a:r>
                <a:rPr lang="de-DE" sz="3200" b="1" dirty="0">
                  <a:latin typeface="+mj-lt"/>
                </a:rPr>
                <a:t> </a:t>
              </a:r>
              <a:r>
                <a:rPr lang="de-DE" sz="3200" b="1" dirty="0" err="1">
                  <a:latin typeface="+mj-lt"/>
                </a:rPr>
                <a:t>brain</a:t>
              </a:r>
              <a:endParaRPr lang="de-DE" sz="3200" b="1" dirty="0">
                <a:latin typeface="+mj-lt"/>
              </a:endParaRPr>
            </a:p>
            <a:p>
              <a:r>
                <a:rPr lang="de-DE" sz="2000" dirty="0"/>
                <a:t>at DHBW Mannheim</a:t>
              </a:r>
              <a:endParaRPr lang="en-US" sz="2000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DB96030-E591-455D-911C-4ABD2DF65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9154" y="2890268"/>
              <a:ext cx="1481368" cy="1429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54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0759-BED7-45DC-AC3F-5DE0C065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about</a:t>
            </a:r>
            <a:r>
              <a:rPr lang="de-DE" dirty="0"/>
              <a:t> FTS Solutions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FF6FA-0B57-449E-93DA-6122808FA2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651634-EC02-4EFB-B041-58C42792F256}"/>
              </a:ext>
            </a:extLst>
          </p:cNvPr>
          <p:cNvGrpSpPr/>
          <p:nvPr/>
        </p:nvGrpSpPr>
        <p:grpSpPr>
          <a:xfrm>
            <a:off x="1729170" y="1371600"/>
            <a:ext cx="5097872" cy="1351783"/>
            <a:chOff x="2089814" y="1639526"/>
            <a:chExt cx="5097872" cy="13517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596E73-CB84-4D6A-96AB-5615809D47B1}"/>
                </a:ext>
              </a:extLst>
            </p:cNvPr>
            <p:cNvSpPr txBox="1"/>
            <p:nvPr/>
          </p:nvSpPr>
          <p:spPr>
            <a:xfrm>
              <a:off x="2089814" y="1870217"/>
              <a:ext cx="353961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3200" b="1" dirty="0">
                  <a:latin typeface="+mj-lt"/>
                </a:rPr>
                <a:t>6 Mitarbeiter</a:t>
              </a:r>
              <a:br>
                <a:rPr lang="de-DE" sz="3200" b="1" dirty="0"/>
              </a:br>
              <a:r>
                <a:rPr lang="de-DE" sz="2000" dirty="0"/>
                <a:t>in über 5 Städten</a:t>
              </a:r>
              <a:endParaRPr lang="en-US" sz="20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7C75A4-4801-4F51-B7F6-C4961674A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903" y="1639526"/>
              <a:ext cx="1351783" cy="135178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6653E6E-EE2F-4825-9A89-71E36B04503A}"/>
              </a:ext>
            </a:extLst>
          </p:cNvPr>
          <p:cNvGrpSpPr/>
          <p:nvPr/>
        </p:nvGrpSpPr>
        <p:grpSpPr>
          <a:xfrm>
            <a:off x="5469155" y="2926583"/>
            <a:ext cx="5100629" cy="1460470"/>
            <a:chOff x="4405464" y="2777101"/>
            <a:chExt cx="5100629" cy="146047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3A615D-DEC1-49F7-BFF1-F6E07A089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464" y="2777101"/>
              <a:ext cx="1357613" cy="13512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C27688-612E-44AF-860A-B116B251561E}"/>
                </a:ext>
              </a:extLst>
            </p:cNvPr>
            <p:cNvSpPr txBox="1"/>
            <p:nvPr/>
          </p:nvSpPr>
          <p:spPr>
            <a:xfrm>
              <a:off x="5966481" y="2852576"/>
              <a:ext cx="35396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>
                  <a:latin typeface="+mj-lt"/>
                </a:rPr>
                <a:t>FinTech Unternehmen</a:t>
              </a:r>
              <a:br>
                <a:rPr lang="de-DE" sz="3200" b="1" dirty="0"/>
              </a:br>
              <a:r>
                <a:rPr lang="de-DE" sz="2000" dirty="0"/>
                <a:t>Startup</a:t>
              </a:r>
              <a:endParaRPr lang="en-US" sz="20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AE7C3B-24EC-491F-8277-D8FB3EB76761}"/>
              </a:ext>
            </a:extLst>
          </p:cNvPr>
          <p:cNvGrpSpPr/>
          <p:nvPr/>
        </p:nvGrpSpPr>
        <p:grpSpPr>
          <a:xfrm>
            <a:off x="1658115" y="4481062"/>
            <a:ext cx="5168652" cy="1432859"/>
            <a:chOff x="767145" y="4569459"/>
            <a:chExt cx="5168652" cy="143285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D8E950-1599-4500-9A96-A54AA8D12B7D}"/>
                </a:ext>
              </a:extLst>
            </p:cNvPr>
            <p:cNvGrpSpPr/>
            <p:nvPr/>
          </p:nvGrpSpPr>
          <p:grpSpPr>
            <a:xfrm>
              <a:off x="4578184" y="4569459"/>
              <a:ext cx="1357613" cy="1357613"/>
              <a:chOff x="4589666" y="4146547"/>
              <a:chExt cx="891358" cy="89135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0736A74-1B23-4FC2-B47C-56D96ADA5A7D}"/>
                  </a:ext>
                </a:extLst>
              </p:cNvPr>
              <p:cNvSpPr/>
              <p:nvPr/>
            </p:nvSpPr>
            <p:spPr>
              <a:xfrm>
                <a:off x="4589666" y="4146547"/>
                <a:ext cx="891358" cy="891358"/>
              </a:xfrm>
              <a:prstGeom prst="ellipse">
                <a:avLst/>
              </a:prstGeom>
              <a:solidFill>
                <a:schemeClr val="bg1"/>
              </a:solidFill>
              <a:ln w="60325">
                <a:solidFill>
                  <a:srgbClr val="01A9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AD12564-394F-4650-9A37-F9E1445D561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61193" y="4328701"/>
                <a:ext cx="542925" cy="527050"/>
                <a:chOff x="5822950" y="3163888"/>
                <a:chExt cx="542925" cy="527050"/>
              </a:xfrm>
            </p:grpSpPr>
            <p:sp>
              <p:nvSpPr>
                <p:cNvPr id="16" name="Freeform 45">
                  <a:extLst>
                    <a:ext uri="{FF2B5EF4-FFF2-40B4-BE49-F238E27FC236}">
                      <a16:creationId xmlns:a16="http://schemas.microsoft.com/office/drawing/2014/main" id="{B5D41A59-E171-466F-AA8F-1F60CD344B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42000" y="3367088"/>
                  <a:ext cx="523875" cy="165100"/>
                </a:xfrm>
                <a:custGeom>
                  <a:avLst/>
                  <a:gdLst>
                    <a:gd name="T0" fmla="*/ 330 w 330"/>
                    <a:gd name="T1" fmla="*/ 0 h 104"/>
                    <a:gd name="T2" fmla="*/ 330 w 330"/>
                    <a:gd name="T3" fmla="*/ 68 h 104"/>
                    <a:gd name="T4" fmla="*/ 311 w 330"/>
                    <a:gd name="T5" fmla="*/ 68 h 104"/>
                    <a:gd name="T6" fmla="*/ 311 w 330"/>
                    <a:gd name="T7" fmla="*/ 32 h 104"/>
                    <a:gd name="T8" fmla="*/ 234 w 330"/>
                    <a:gd name="T9" fmla="*/ 97 h 104"/>
                    <a:gd name="T10" fmla="*/ 156 w 330"/>
                    <a:gd name="T11" fmla="*/ 49 h 104"/>
                    <a:gd name="T12" fmla="*/ 5 w 330"/>
                    <a:gd name="T13" fmla="*/ 104 h 104"/>
                    <a:gd name="T14" fmla="*/ 0 w 330"/>
                    <a:gd name="T15" fmla="*/ 87 h 104"/>
                    <a:gd name="T16" fmla="*/ 156 w 330"/>
                    <a:gd name="T17" fmla="*/ 27 h 104"/>
                    <a:gd name="T18" fmla="*/ 234 w 330"/>
                    <a:gd name="T19" fmla="*/ 75 h 104"/>
                    <a:gd name="T20" fmla="*/ 294 w 330"/>
                    <a:gd name="T21" fmla="*/ 20 h 104"/>
                    <a:gd name="T22" fmla="*/ 262 w 330"/>
                    <a:gd name="T23" fmla="*/ 20 h 104"/>
                    <a:gd name="T24" fmla="*/ 262 w 330"/>
                    <a:gd name="T25" fmla="*/ 0 h 104"/>
                    <a:gd name="T26" fmla="*/ 330 w 330"/>
                    <a:gd name="T27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0" h="104">
                      <a:moveTo>
                        <a:pt x="330" y="0"/>
                      </a:moveTo>
                      <a:lnTo>
                        <a:pt x="330" y="68"/>
                      </a:lnTo>
                      <a:lnTo>
                        <a:pt x="311" y="68"/>
                      </a:lnTo>
                      <a:lnTo>
                        <a:pt x="311" y="32"/>
                      </a:lnTo>
                      <a:lnTo>
                        <a:pt x="234" y="97"/>
                      </a:lnTo>
                      <a:lnTo>
                        <a:pt x="156" y="49"/>
                      </a:lnTo>
                      <a:lnTo>
                        <a:pt x="5" y="104"/>
                      </a:lnTo>
                      <a:lnTo>
                        <a:pt x="0" y="87"/>
                      </a:lnTo>
                      <a:lnTo>
                        <a:pt x="156" y="27"/>
                      </a:lnTo>
                      <a:lnTo>
                        <a:pt x="234" y="75"/>
                      </a:lnTo>
                      <a:lnTo>
                        <a:pt x="294" y="20"/>
                      </a:lnTo>
                      <a:lnTo>
                        <a:pt x="262" y="20"/>
                      </a:lnTo>
                      <a:lnTo>
                        <a:pt x="262" y="0"/>
                      </a:lnTo>
                      <a:lnTo>
                        <a:pt x="330" y="0"/>
                      </a:lnTo>
                      <a:close/>
                    </a:path>
                  </a:pathLst>
                </a:custGeom>
                <a:solidFill>
                  <a:srgbClr val="00B38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46">
                  <a:extLst>
                    <a:ext uri="{FF2B5EF4-FFF2-40B4-BE49-F238E27FC236}">
                      <a16:creationId xmlns:a16="http://schemas.microsoft.com/office/drawing/2014/main" id="{B48291A6-3870-4792-8038-9541C7FB83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22950" y="3163888"/>
                  <a:ext cx="534988" cy="527050"/>
                </a:xfrm>
                <a:custGeom>
                  <a:avLst/>
                  <a:gdLst>
                    <a:gd name="T0" fmla="*/ 308 w 337"/>
                    <a:gd name="T1" fmla="*/ 273 h 332"/>
                    <a:gd name="T2" fmla="*/ 294 w 337"/>
                    <a:gd name="T3" fmla="*/ 273 h 332"/>
                    <a:gd name="T4" fmla="*/ 294 w 337"/>
                    <a:gd name="T5" fmla="*/ 206 h 332"/>
                    <a:gd name="T6" fmla="*/ 294 w 337"/>
                    <a:gd name="T7" fmla="*/ 206 h 332"/>
                    <a:gd name="T8" fmla="*/ 274 w 337"/>
                    <a:gd name="T9" fmla="*/ 223 h 332"/>
                    <a:gd name="T10" fmla="*/ 274 w 337"/>
                    <a:gd name="T11" fmla="*/ 273 h 332"/>
                    <a:gd name="T12" fmla="*/ 217 w 337"/>
                    <a:gd name="T13" fmla="*/ 273 h 332"/>
                    <a:gd name="T14" fmla="*/ 217 w 337"/>
                    <a:gd name="T15" fmla="*/ 225 h 332"/>
                    <a:gd name="T16" fmla="*/ 197 w 337"/>
                    <a:gd name="T17" fmla="*/ 213 h 332"/>
                    <a:gd name="T18" fmla="*/ 197 w 337"/>
                    <a:gd name="T19" fmla="*/ 273 h 332"/>
                    <a:gd name="T20" fmla="*/ 139 w 337"/>
                    <a:gd name="T21" fmla="*/ 273 h 332"/>
                    <a:gd name="T22" fmla="*/ 139 w 337"/>
                    <a:gd name="T23" fmla="*/ 203 h 332"/>
                    <a:gd name="T24" fmla="*/ 120 w 337"/>
                    <a:gd name="T25" fmla="*/ 211 h 332"/>
                    <a:gd name="T26" fmla="*/ 120 w 337"/>
                    <a:gd name="T27" fmla="*/ 273 h 332"/>
                    <a:gd name="T28" fmla="*/ 62 w 337"/>
                    <a:gd name="T29" fmla="*/ 273 h 332"/>
                    <a:gd name="T30" fmla="*/ 62 w 337"/>
                    <a:gd name="T31" fmla="*/ 232 h 332"/>
                    <a:gd name="T32" fmla="*/ 43 w 337"/>
                    <a:gd name="T33" fmla="*/ 240 h 332"/>
                    <a:gd name="T34" fmla="*/ 43 w 337"/>
                    <a:gd name="T35" fmla="*/ 273 h 332"/>
                    <a:gd name="T36" fmla="*/ 29 w 337"/>
                    <a:gd name="T37" fmla="*/ 273 h 332"/>
                    <a:gd name="T38" fmla="*/ 0 w 337"/>
                    <a:gd name="T39" fmla="*/ 332 h 332"/>
                    <a:gd name="T40" fmla="*/ 337 w 337"/>
                    <a:gd name="T41" fmla="*/ 332 h 332"/>
                    <a:gd name="T42" fmla="*/ 308 w 337"/>
                    <a:gd name="T43" fmla="*/ 273 h 332"/>
                    <a:gd name="T44" fmla="*/ 29 w 337"/>
                    <a:gd name="T45" fmla="*/ 312 h 332"/>
                    <a:gd name="T46" fmla="*/ 38 w 337"/>
                    <a:gd name="T47" fmla="*/ 293 h 332"/>
                    <a:gd name="T48" fmla="*/ 299 w 337"/>
                    <a:gd name="T49" fmla="*/ 293 h 332"/>
                    <a:gd name="T50" fmla="*/ 308 w 337"/>
                    <a:gd name="T51" fmla="*/ 312 h 332"/>
                    <a:gd name="T52" fmla="*/ 29 w 337"/>
                    <a:gd name="T53" fmla="*/ 312 h 332"/>
                    <a:gd name="T54" fmla="*/ 43 w 337"/>
                    <a:gd name="T55" fmla="*/ 189 h 332"/>
                    <a:gd name="T56" fmla="*/ 62 w 337"/>
                    <a:gd name="T57" fmla="*/ 182 h 332"/>
                    <a:gd name="T58" fmla="*/ 62 w 337"/>
                    <a:gd name="T59" fmla="*/ 109 h 332"/>
                    <a:gd name="T60" fmla="*/ 120 w 337"/>
                    <a:gd name="T61" fmla="*/ 109 h 332"/>
                    <a:gd name="T62" fmla="*/ 120 w 337"/>
                    <a:gd name="T63" fmla="*/ 160 h 332"/>
                    <a:gd name="T64" fmla="*/ 139 w 337"/>
                    <a:gd name="T65" fmla="*/ 152 h 332"/>
                    <a:gd name="T66" fmla="*/ 139 w 337"/>
                    <a:gd name="T67" fmla="*/ 109 h 332"/>
                    <a:gd name="T68" fmla="*/ 197 w 337"/>
                    <a:gd name="T69" fmla="*/ 109 h 332"/>
                    <a:gd name="T70" fmla="*/ 197 w 337"/>
                    <a:gd name="T71" fmla="*/ 157 h 332"/>
                    <a:gd name="T72" fmla="*/ 217 w 337"/>
                    <a:gd name="T73" fmla="*/ 169 h 332"/>
                    <a:gd name="T74" fmla="*/ 217 w 337"/>
                    <a:gd name="T75" fmla="*/ 109 h 332"/>
                    <a:gd name="T76" fmla="*/ 337 w 337"/>
                    <a:gd name="T77" fmla="*/ 109 h 332"/>
                    <a:gd name="T78" fmla="*/ 168 w 337"/>
                    <a:gd name="T79" fmla="*/ 0 h 332"/>
                    <a:gd name="T80" fmla="*/ 0 w 337"/>
                    <a:gd name="T81" fmla="*/ 109 h 332"/>
                    <a:gd name="T82" fmla="*/ 43 w 337"/>
                    <a:gd name="T83" fmla="*/ 109 h 332"/>
                    <a:gd name="T84" fmla="*/ 43 w 337"/>
                    <a:gd name="T85" fmla="*/ 189 h 332"/>
                    <a:gd name="T86" fmla="*/ 168 w 337"/>
                    <a:gd name="T87" fmla="*/ 24 h 332"/>
                    <a:gd name="T88" fmla="*/ 270 w 337"/>
                    <a:gd name="T89" fmla="*/ 90 h 332"/>
                    <a:gd name="T90" fmla="*/ 67 w 337"/>
                    <a:gd name="T91" fmla="*/ 90 h 332"/>
                    <a:gd name="T92" fmla="*/ 168 w 337"/>
                    <a:gd name="T93" fmla="*/ 24 h 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37" h="332">
                      <a:moveTo>
                        <a:pt x="308" y="273"/>
                      </a:moveTo>
                      <a:lnTo>
                        <a:pt x="294" y="273"/>
                      </a:lnTo>
                      <a:lnTo>
                        <a:pt x="294" y="206"/>
                      </a:lnTo>
                      <a:lnTo>
                        <a:pt x="294" y="206"/>
                      </a:lnTo>
                      <a:lnTo>
                        <a:pt x="274" y="223"/>
                      </a:lnTo>
                      <a:lnTo>
                        <a:pt x="274" y="273"/>
                      </a:lnTo>
                      <a:lnTo>
                        <a:pt x="217" y="273"/>
                      </a:lnTo>
                      <a:lnTo>
                        <a:pt x="217" y="225"/>
                      </a:lnTo>
                      <a:lnTo>
                        <a:pt x="197" y="213"/>
                      </a:lnTo>
                      <a:lnTo>
                        <a:pt x="197" y="273"/>
                      </a:lnTo>
                      <a:lnTo>
                        <a:pt x="139" y="273"/>
                      </a:lnTo>
                      <a:lnTo>
                        <a:pt x="139" y="203"/>
                      </a:lnTo>
                      <a:lnTo>
                        <a:pt x="120" y="211"/>
                      </a:lnTo>
                      <a:lnTo>
                        <a:pt x="120" y="273"/>
                      </a:lnTo>
                      <a:lnTo>
                        <a:pt x="62" y="273"/>
                      </a:lnTo>
                      <a:lnTo>
                        <a:pt x="62" y="232"/>
                      </a:lnTo>
                      <a:lnTo>
                        <a:pt x="43" y="240"/>
                      </a:lnTo>
                      <a:lnTo>
                        <a:pt x="43" y="273"/>
                      </a:lnTo>
                      <a:lnTo>
                        <a:pt x="29" y="273"/>
                      </a:lnTo>
                      <a:lnTo>
                        <a:pt x="0" y="332"/>
                      </a:lnTo>
                      <a:lnTo>
                        <a:pt x="337" y="332"/>
                      </a:lnTo>
                      <a:lnTo>
                        <a:pt x="308" y="273"/>
                      </a:lnTo>
                      <a:close/>
                      <a:moveTo>
                        <a:pt x="29" y="312"/>
                      </a:moveTo>
                      <a:lnTo>
                        <a:pt x="38" y="293"/>
                      </a:lnTo>
                      <a:lnTo>
                        <a:pt x="299" y="293"/>
                      </a:lnTo>
                      <a:lnTo>
                        <a:pt x="308" y="312"/>
                      </a:lnTo>
                      <a:lnTo>
                        <a:pt x="29" y="312"/>
                      </a:lnTo>
                      <a:close/>
                      <a:moveTo>
                        <a:pt x="43" y="189"/>
                      </a:moveTo>
                      <a:lnTo>
                        <a:pt x="62" y="182"/>
                      </a:lnTo>
                      <a:lnTo>
                        <a:pt x="62" y="109"/>
                      </a:lnTo>
                      <a:lnTo>
                        <a:pt x="120" y="109"/>
                      </a:lnTo>
                      <a:lnTo>
                        <a:pt x="120" y="160"/>
                      </a:lnTo>
                      <a:lnTo>
                        <a:pt x="139" y="152"/>
                      </a:lnTo>
                      <a:lnTo>
                        <a:pt x="139" y="109"/>
                      </a:lnTo>
                      <a:lnTo>
                        <a:pt x="197" y="109"/>
                      </a:lnTo>
                      <a:lnTo>
                        <a:pt x="197" y="157"/>
                      </a:lnTo>
                      <a:lnTo>
                        <a:pt x="217" y="169"/>
                      </a:lnTo>
                      <a:lnTo>
                        <a:pt x="217" y="109"/>
                      </a:lnTo>
                      <a:lnTo>
                        <a:pt x="337" y="109"/>
                      </a:lnTo>
                      <a:lnTo>
                        <a:pt x="168" y="0"/>
                      </a:lnTo>
                      <a:lnTo>
                        <a:pt x="0" y="109"/>
                      </a:lnTo>
                      <a:lnTo>
                        <a:pt x="43" y="109"/>
                      </a:lnTo>
                      <a:lnTo>
                        <a:pt x="43" y="189"/>
                      </a:lnTo>
                      <a:close/>
                      <a:moveTo>
                        <a:pt x="168" y="24"/>
                      </a:moveTo>
                      <a:lnTo>
                        <a:pt x="270" y="90"/>
                      </a:lnTo>
                      <a:lnTo>
                        <a:pt x="67" y="90"/>
                      </a:lnTo>
                      <a:lnTo>
                        <a:pt x="168" y="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43F838-2EF7-4E86-BC71-F8CE13C7413D}"/>
                </a:ext>
              </a:extLst>
            </p:cNvPr>
            <p:cNvSpPr txBox="1"/>
            <p:nvPr/>
          </p:nvSpPr>
          <p:spPr>
            <a:xfrm>
              <a:off x="767145" y="4801989"/>
              <a:ext cx="35396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3200" b="1" dirty="0">
                  <a:latin typeface="+mj-lt"/>
                </a:rPr>
                <a:t>More </a:t>
              </a:r>
              <a:r>
                <a:rPr lang="de-DE" sz="3200" b="1" dirty="0" err="1">
                  <a:latin typeface="+mj-lt"/>
                </a:rPr>
                <a:t>than</a:t>
              </a:r>
              <a:r>
                <a:rPr lang="de-DE" sz="3200" b="1" dirty="0">
                  <a:latin typeface="+mj-lt"/>
                </a:rPr>
                <a:t> 122</a:t>
              </a:r>
              <a:br>
                <a:rPr lang="de-DE" sz="3200" b="1" dirty="0"/>
              </a:br>
              <a:r>
                <a:rPr lang="de-DE" sz="2000" dirty="0" err="1"/>
                <a:t>years</a:t>
              </a:r>
              <a:r>
                <a:rPr lang="de-DE" sz="2000" dirty="0"/>
                <a:t> </a:t>
              </a:r>
              <a:r>
                <a:rPr lang="de-DE" sz="2000" dirty="0" err="1"/>
                <a:t>of</a:t>
              </a:r>
              <a:r>
                <a:rPr lang="de-DE" sz="2000" dirty="0"/>
                <a:t> </a:t>
              </a:r>
              <a:r>
                <a:rPr lang="de-DE" sz="2000" dirty="0" err="1"/>
                <a:t>life</a:t>
              </a:r>
              <a:r>
                <a:rPr lang="de-DE" sz="2000" dirty="0"/>
                <a:t> </a:t>
              </a:r>
              <a:r>
                <a:rPr lang="de-DE" sz="2000" dirty="0" err="1"/>
                <a:t>experience</a:t>
              </a:r>
              <a:endParaRPr lang="en-US" sz="2000" dirty="0"/>
            </a:p>
            <a:p>
              <a:pPr algn="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322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7F1A-9C4B-4C71-8AAB-2CCA194E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Tom Müller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A91FF-8C04-4ED7-B241-DDE64011FA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5</a:t>
            </a:fld>
            <a:endParaRPr lang="en-US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4AF0487-16D8-4D17-AC99-B2FE203AB946}"/>
              </a:ext>
            </a:extLst>
          </p:cNvPr>
          <p:cNvGrpSpPr/>
          <p:nvPr/>
        </p:nvGrpSpPr>
        <p:grpSpPr>
          <a:xfrm>
            <a:off x="5659779" y="4527047"/>
            <a:ext cx="3747832" cy="1166246"/>
            <a:chOff x="5160595" y="5007672"/>
            <a:chExt cx="3857363" cy="120033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1037C87-AD97-4A1A-A4FF-A8537CD16DC5}"/>
                </a:ext>
              </a:extLst>
            </p:cNvPr>
            <p:cNvSpPr txBox="1"/>
            <p:nvPr/>
          </p:nvSpPr>
          <p:spPr>
            <a:xfrm>
              <a:off x="6454570" y="5007672"/>
              <a:ext cx="2563388" cy="1108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>
                  <a:latin typeface="+mj-lt"/>
                </a:rPr>
                <a:t>EMEA Marketing</a:t>
              </a:r>
              <a:endParaRPr lang="en-US" sz="2000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2796CF0-40E9-4CF6-B57A-1E4CB979D9DB}"/>
                </a:ext>
              </a:extLst>
            </p:cNvPr>
            <p:cNvGrpSpPr/>
            <p:nvPr/>
          </p:nvGrpSpPr>
          <p:grpSpPr>
            <a:xfrm>
              <a:off x="5160595" y="5007673"/>
              <a:ext cx="1200329" cy="1200329"/>
              <a:chOff x="7902996" y="2645924"/>
              <a:chExt cx="860997" cy="860997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9F06629C-B2E4-4680-99E8-EDD3E02E5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869" y="2806421"/>
                <a:ext cx="641250" cy="54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B2FA3C2-79EB-49A1-B076-292E53E6E3D1}"/>
                  </a:ext>
                </a:extLst>
              </p:cNvPr>
              <p:cNvSpPr/>
              <p:nvPr/>
            </p:nvSpPr>
            <p:spPr>
              <a:xfrm>
                <a:off x="7902996" y="2645924"/>
                <a:ext cx="860997" cy="860997"/>
              </a:xfrm>
              <a:prstGeom prst="rect">
                <a:avLst/>
              </a:prstGeom>
              <a:noFill/>
              <a:ln w="762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46381AF-4998-472C-B5B1-F6F59F2ECE2F}"/>
              </a:ext>
            </a:extLst>
          </p:cNvPr>
          <p:cNvGrpSpPr/>
          <p:nvPr/>
        </p:nvGrpSpPr>
        <p:grpSpPr>
          <a:xfrm>
            <a:off x="8162215" y="1329745"/>
            <a:ext cx="3648785" cy="1166246"/>
            <a:chOff x="7570031" y="2300688"/>
            <a:chExt cx="3755421" cy="120033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6E723E7-C71F-4913-9C59-5C39FE97D255}"/>
                </a:ext>
              </a:extLst>
            </p:cNvPr>
            <p:cNvSpPr txBox="1"/>
            <p:nvPr/>
          </p:nvSpPr>
          <p:spPr>
            <a:xfrm>
              <a:off x="8851824" y="2300688"/>
              <a:ext cx="2473628" cy="1108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 err="1">
                  <a:latin typeface="+mj-lt"/>
                </a:rPr>
                <a:t>Product</a:t>
              </a:r>
              <a:r>
                <a:rPr lang="de-DE" sz="3200" b="1" dirty="0">
                  <a:latin typeface="+mj-lt"/>
                </a:rPr>
                <a:t> </a:t>
              </a:r>
              <a:r>
                <a:rPr lang="de-DE" sz="3200" b="1" dirty="0" err="1">
                  <a:latin typeface="+mj-lt"/>
                </a:rPr>
                <a:t>Owner</a:t>
              </a:r>
              <a:endParaRPr lang="en-US" sz="2000" dirty="0"/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A7649962-C2E1-488E-AB7C-380E9D673C43}"/>
                </a:ext>
              </a:extLst>
            </p:cNvPr>
            <p:cNvGrpSpPr/>
            <p:nvPr/>
          </p:nvGrpSpPr>
          <p:grpSpPr>
            <a:xfrm>
              <a:off x="7570031" y="2300689"/>
              <a:ext cx="1200329" cy="1200329"/>
              <a:chOff x="7570032" y="3704717"/>
              <a:chExt cx="1200329" cy="1200329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D005421-F556-42B8-9E3F-A8F943DA0928}"/>
                  </a:ext>
                </a:extLst>
              </p:cNvPr>
              <p:cNvSpPr/>
              <p:nvPr/>
            </p:nvSpPr>
            <p:spPr>
              <a:xfrm>
                <a:off x="7570032" y="3704717"/>
                <a:ext cx="1200329" cy="1200329"/>
              </a:xfrm>
              <a:prstGeom prst="rect">
                <a:avLst/>
              </a:prstGeom>
              <a:noFill/>
              <a:ln w="76200">
                <a:solidFill>
                  <a:srgbClr val="00B0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8C931E26-4122-409F-91F9-8FC15D825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6813" y="3829955"/>
                <a:ext cx="981054" cy="964139"/>
              </a:xfrm>
              <a:prstGeom prst="rect">
                <a:avLst/>
              </a:prstGeom>
            </p:spPr>
          </p:pic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8D7CFFB-009B-49AB-8B80-1A5D02ABFD76}"/>
              </a:ext>
            </a:extLst>
          </p:cNvPr>
          <p:cNvGrpSpPr/>
          <p:nvPr/>
        </p:nvGrpSpPr>
        <p:grpSpPr>
          <a:xfrm>
            <a:off x="6915123" y="2906184"/>
            <a:ext cx="4099623" cy="1210667"/>
            <a:chOff x="6915123" y="2906184"/>
            <a:chExt cx="4099623" cy="1210667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8353BC6E-AC55-48DB-ADEF-DD12A9F2B11F}"/>
                </a:ext>
              </a:extLst>
            </p:cNvPr>
            <p:cNvGrpSpPr/>
            <p:nvPr/>
          </p:nvGrpSpPr>
          <p:grpSpPr>
            <a:xfrm>
              <a:off x="6915123" y="2906184"/>
              <a:ext cx="4099623" cy="1210667"/>
              <a:chOff x="7570032" y="3658997"/>
              <a:chExt cx="4219434" cy="1246049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9E15B34-5DB5-48BD-A5D6-7E1EF08197A7}"/>
                  </a:ext>
                </a:extLst>
              </p:cNvPr>
              <p:cNvSpPr txBox="1"/>
              <p:nvPr/>
            </p:nvSpPr>
            <p:spPr>
              <a:xfrm>
                <a:off x="8863809" y="3658997"/>
                <a:ext cx="2925657" cy="1108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b="1" dirty="0">
                    <a:latin typeface="+mj-lt"/>
                  </a:rPr>
                  <a:t>Inside Sales </a:t>
                </a:r>
                <a:r>
                  <a:rPr lang="de-DE" sz="3200" b="1" dirty="0" err="1">
                    <a:latin typeface="+mj-lt"/>
                  </a:rPr>
                  <a:t>Representative</a:t>
                </a:r>
                <a:endParaRPr lang="en-US" sz="2000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EB4BF3F-9836-4D12-9E09-E61233D6AEB5}"/>
                  </a:ext>
                </a:extLst>
              </p:cNvPr>
              <p:cNvSpPr/>
              <p:nvPr/>
            </p:nvSpPr>
            <p:spPr>
              <a:xfrm>
                <a:off x="7570032" y="3704717"/>
                <a:ext cx="1200328" cy="1200329"/>
              </a:xfrm>
              <a:prstGeom prst="rect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5">
              <a:extLst>
                <a:ext uri="{FF2B5EF4-FFF2-40B4-BE49-F238E27FC236}">
                  <a16:creationId xmlns:a16="http://schemas.microsoft.com/office/drawing/2014/main" id="{D8FB1A96-D991-4535-8993-5A66D04C84F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24375" y="3060653"/>
              <a:ext cx="947738" cy="946150"/>
              <a:chOff x="1568" y="1534"/>
              <a:chExt cx="597" cy="596"/>
            </a:xfrm>
          </p:grpSpPr>
          <p:sp>
            <p:nvSpPr>
              <p:cNvPr id="142" name="AutoShape 14">
                <a:extLst>
                  <a:ext uri="{FF2B5EF4-FFF2-40B4-BE49-F238E27FC236}">
                    <a16:creationId xmlns:a16="http://schemas.microsoft.com/office/drawing/2014/main" id="{D9FB7A82-CAB6-4CF4-A735-E492966564A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568" y="1534"/>
                <a:ext cx="597" cy="5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3" name="Freeform 16">
                <a:extLst>
                  <a:ext uri="{FF2B5EF4-FFF2-40B4-BE49-F238E27FC236}">
                    <a16:creationId xmlns:a16="http://schemas.microsoft.com/office/drawing/2014/main" id="{67865286-2F4B-4F86-83C1-50D4CA60A2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13" y="2022"/>
                <a:ext cx="107" cy="108"/>
              </a:xfrm>
              <a:custGeom>
                <a:avLst/>
                <a:gdLst>
                  <a:gd name="T0" fmla="*/ 13 w 26"/>
                  <a:gd name="T1" fmla="*/ 0 h 26"/>
                  <a:gd name="T2" fmla="*/ 0 w 26"/>
                  <a:gd name="T3" fmla="*/ 13 h 26"/>
                  <a:gd name="T4" fmla="*/ 13 w 26"/>
                  <a:gd name="T5" fmla="*/ 26 h 26"/>
                  <a:gd name="T6" fmla="*/ 26 w 26"/>
                  <a:gd name="T7" fmla="*/ 13 h 26"/>
                  <a:gd name="T8" fmla="*/ 13 w 26"/>
                  <a:gd name="T9" fmla="*/ 0 h 26"/>
                  <a:gd name="T10" fmla="*/ 13 w 26"/>
                  <a:gd name="T11" fmla="*/ 18 h 26"/>
                  <a:gd name="T12" fmla="*/ 8 w 26"/>
                  <a:gd name="T13" fmla="*/ 13 h 26"/>
                  <a:gd name="T14" fmla="*/ 13 w 26"/>
                  <a:gd name="T15" fmla="*/ 8 h 26"/>
                  <a:gd name="T16" fmla="*/ 18 w 26"/>
                  <a:gd name="T17" fmla="*/ 13 h 26"/>
                  <a:gd name="T18" fmla="*/ 13 w 26"/>
                  <a:gd name="T19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18"/>
                    </a:moveTo>
                    <a:cubicBezTo>
                      <a:pt x="10" y="18"/>
                      <a:pt x="8" y="16"/>
                      <a:pt x="8" y="13"/>
                    </a:cubicBezTo>
                    <a:cubicBezTo>
                      <a:pt x="8" y="10"/>
                      <a:pt x="10" y="8"/>
                      <a:pt x="13" y="8"/>
                    </a:cubicBezTo>
                    <a:cubicBezTo>
                      <a:pt x="16" y="8"/>
                      <a:pt x="18" y="10"/>
                      <a:pt x="18" y="13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4" name="Freeform 17">
                <a:extLst>
                  <a:ext uri="{FF2B5EF4-FFF2-40B4-BE49-F238E27FC236}">
                    <a16:creationId xmlns:a16="http://schemas.microsoft.com/office/drawing/2014/main" id="{68990513-D15C-4083-9B89-374B493F5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" y="1948"/>
                <a:ext cx="183" cy="62"/>
              </a:xfrm>
              <a:custGeom>
                <a:avLst/>
                <a:gdLst>
                  <a:gd name="T0" fmla="*/ 22 w 44"/>
                  <a:gd name="T1" fmla="*/ 8 h 15"/>
                  <a:gd name="T2" fmla="*/ 38 w 44"/>
                  <a:gd name="T3" fmla="*/ 15 h 15"/>
                  <a:gd name="T4" fmla="*/ 44 w 44"/>
                  <a:gd name="T5" fmla="*/ 9 h 15"/>
                  <a:gd name="T6" fmla="*/ 22 w 44"/>
                  <a:gd name="T7" fmla="*/ 0 h 15"/>
                  <a:gd name="T8" fmla="*/ 0 w 44"/>
                  <a:gd name="T9" fmla="*/ 9 h 15"/>
                  <a:gd name="T10" fmla="*/ 6 w 44"/>
                  <a:gd name="T11" fmla="*/ 15 h 15"/>
                  <a:gd name="T12" fmla="*/ 22 w 44"/>
                  <a:gd name="T1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5">
                    <a:moveTo>
                      <a:pt x="22" y="8"/>
                    </a:moveTo>
                    <a:cubicBezTo>
                      <a:pt x="28" y="8"/>
                      <a:pt x="34" y="11"/>
                      <a:pt x="38" y="15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38" y="3"/>
                      <a:pt x="31" y="0"/>
                      <a:pt x="22" y="0"/>
                    </a:cubicBezTo>
                    <a:cubicBezTo>
                      <a:pt x="13" y="0"/>
                      <a:pt x="6" y="3"/>
                      <a:pt x="0" y="9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1"/>
                      <a:pt x="16" y="8"/>
                      <a:pt x="22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5" name="Freeform 18">
                <a:extLst>
                  <a:ext uri="{FF2B5EF4-FFF2-40B4-BE49-F238E27FC236}">
                    <a16:creationId xmlns:a16="http://schemas.microsoft.com/office/drawing/2014/main" id="{F581120D-D10B-4870-9735-487517298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6" y="1873"/>
                <a:ext cx="281" cy="83"/>
              </a:xfrm>
              <a:custGeom>
                <a:avLst/>
                <a:gdLst>
                  <a:gd name="T0" fmla="*/ 34 w 68"/>
                  <a:gd name="T1" fmla="*/ 8 h 20"/>
                  <a:gd name="T2" fmla="*/ 63 w 68"/>
                  <a:gd name="T3" fmla="*/ 20 h 20"/>
                  <a:gd name="T4" fmla="*/ 68 w 68"/>
                  <a:gd name="T5" fmla="*/ 15 h 20"/>
                  <a:gd name="T6" fmla="*/ 34 w 68"/>
                  <a:gd name="T7" fmla="*/ 0 h 20"/>
                  <a:gd name="T8" fmla="*/ 0 w 68"/>
                  <a:gd name="T9" fmla="*/ 15 h 20"/>
                  <a:gd name="T10" fmla="*/ 5 w 68"/>
                  <a:gd name="T11" fmla="*/ 20 h 20"/>
                  <a:gd name="T12" fmla="*/ 34 w 68"/>
                  <a:gd name="T1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20">
                    <a:moveTo>
                      <a:pt x="34" y="8"/>
                    </a:moveTo>
                    <a:cubicBezTo>
                      <a:pt x="45" y="8"/>
                      <a:pt x="55" y="13"/>
                      <a:pt x="63" y="20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59" y="6"/>
                      <a:pt x="47" y="0"/>
                      <a:pt x="34" y="0"/>
                    </a:cubicBezTo>
                    <a:cubicBezTo>
                      <a:pt x="21" y="0"/>
                      <a:pt x="9" y="6"/>
                      <a:pt x="0" y="15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3" y="13"/>
                      <a:pt x="23" y="8"/>
                      <a:pt x="34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6" name="Freeform 19">
                <a:extLst>
                  <a:ext uri="{FF2B5EF4-FFF2-40B4-BE49-F238E27FC236}">
                    <a16:creationId xmlns:a16="http://schemas.microsoft.com/office/drawing/2014/main" id="{FFFC9503-7859-411B-B025-7E66B92F1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2" y="1803"/>
                <a:ext cx="389" cy="104"/>
              </a:xfrm>
              <a:custGeom>
                <a:avLst/>
                <a:gdLst>
                  <a:gd name="T0" fmla="*/ 47 w 94"/>
                  <a:gd name="T1" fmla="*/ 8 h 25"/>
                  <a:gd name="T2" fmla="*/ 88 w 94"/>
                  <a:gd name="T3" fmla="*/ 25 h 25"/>
                  <a:gd name="T4" fmla="*/ 94 w 94"/>
                  <a:gd name="T5" fmla="*/ 19 h 25"/>
                  <a:gd name="T6" fmla="*/ 47 w 94"/>
                  <a:gd name="T7" fmla="*/ 0 h 25"/>
                  <a:gd name="T8" fmla="*/ 0 w 94"/>
                  <a:gd name="T9" fmla="*/ 19 h 25"/>
                  <a:gd name="T10" fmla="*/ 6 w 94"/>
                  <a:gd name="T11" fmla="*/ 25 h 25"/>
                  <a:gd name="T12" fmla="*/ 47 w 94"/>
                  <a:gd name="T1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47" y="8"/>
                    </a:moveTo>
                    <a:cubicBezTo>
                      <a:pt x="63" y="8"/>
                      <a:pt x="77" y="14"/>
                      <a:pt x="88" y="25"/>
                    </a:cubicBezTo>
                    <a:cubicBezTo>
                      <a:pt x="94" y="19"/>
                      <a:pt x="94" y="19"/>
                      <a:pt x="94" y="19"/>
                    </a:cubicBezTo>
                    <a:cubicBezTo>
                      <a:pt x="82" y="7"/>
                      <a:pt x="65" y="0"/>
                      <a:pt x="47" y="0"/>
                    </a:cubicBezTo>
                    <a:cubicBezTo>
                      <a:pt x="29" y="0"/>
                      <a:pt x="12" y="7"/>
                      <a:pt x="0" y="1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17" y="14"/>
                      <a:pt x="31" y="8"/>
                      <a:pt x="47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7" name="Freeform 20">
                <a:extLst>
                  <a:ext uri="{FF2B5EF4-FFF2-40B4-BE49-F238E27FC236}">
                    <a16:creationId xmlns:a16="http://schemas.microsoft.com/office/drawing/2014/main" id="{A8888BCA-1D6D-41F5-91E1-3E596B572B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8" y="1567"/>
                <a:ext cx="299" cy="211"/>
              </a:xfrm>
              <a:custGeom>
                <a:avLst/>
                <a:gdLst>
                  <a:gd name="T0" fmla="*/ 211 w 299"/>
                  <a:gd name="T1" fmla="*/ 33 h 211"/>
                  <a:gd name="T2" fmla="*/ 211 w 299"/>
                  <a:gd name="T3" fmla="*/ 37 h 211"/>
                  <a:gd name="T4" fmla="*/ 211 w 299"/>
                  <a:gd name="T5" fmla="*/ 83 h 211"/>
                  <a:gd name="T6" fmla="*/ 257 w 299"/>
                  <a:gd name="T7" fmla="*/ 66 h 211"/>
                  <a:gd name="T8" fmla="*/ 265 w 299"/>
                  <a:gd name="T9" fmla="*/ 66 h 211"/>
                  <a:gd name="T10" fmla="*/ 265 w 299"/>
                  <a:gd name="T11" fmla="*/ 149 h 211"/>
                  <a:gd name="T12" fmla="*/ 257 w 299"/>
                  <a:gd name="T13" fmla="*/ 145 h 211"/>
                  <a:gd name="T14" fmla="*/ 211 w 299"/>
                  <a:gd name="T15" fmla="*/ 133 h 211"/>
                  <a:gd name="T16" fmla="*/ 211 w 299"/>
                  <a:gd name="T17" fmla="*/ 178 h 211"/>
                  <a:gd name="T18" fmla="*/ 211 w 299"/>
                  <a:gd name="T19" fmla="*/ 178 h 211"/>
                  <a:gd name="T20" fmla="*/ 33 w 299"/>
                  <a:gd name="T21" fmla="*/ 178 h 211"/>
                  <a:gd name="T22" fmla="*/ 33 w 299"/>
                  <a:gd name="T23" fmla="*/ 33 h 211"/>
                  <a:gd name="T24" fmla="*/ 211 w 299"/>
                  <a:gd name="T25" fmla="*/ 33 h 211"/>
                  <a:gd name="T26" fmla="*/ 245 w 299"/>
                  <a:gd name="T27" fmla="*/ 0 h 211"/>
                  <a:gd name="T28" fmla="*/ 0 w 299"/>
                  <a:gd name="T29" fmla="*/ 0 h 211"/>
                  <a:gd name="T30" fmla="*/ 0 w 299"/>
                  <a:gd name="T31" fmla="*/ 211 h 211"/>
                  <a:gd name="T32" fmla="*/ 245 w 299"/>
                  <a:gd name="T33" fmla="*/ 211 h 211"/>
                  <a:gd name="T34" fmla="*/ 245 w 299"/>
                  <a:gd name="T35" fmla="*/ 178 h 211"/>
                  <a:gd name="T36" fmla="*/ 299 w 299"/>
                  <a:gd name="T37" fmla="*/ 195 h 211"/>
                  <a:gd name="T38" fmla="*/ 299 w 299"/>
                  <a:gd name="T39" fmla="*/ 21 h 211"/>
                  <a:gd name="T40" fmla="*/ 245 w 299"/>
                  <a:gd name="T41" fmla="*/ 37 h 211"/>
                  <a:gd name="T42" fmla="*/ 245 w 299"/>
                  <a:gd name="T43" fmla="*/ 0 h 211"/>
                  <a:gd name="T44" fmla="*/ 245 w 299"/>
                  <a:gd name="T4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9" h="211">
                    <a:moveTo>
                      <a:pt x="211" y="33"/>
                    </a:moveTo>
                    <a:lnTo>
                      <a:pt x="211" y="37"/>
                    </a:lnTo>
                    <a:lnTo>
                      <a:pt x="211" y="83"/>
                    </a:lnTo>
                    <a:lnTo>
                      <a:pt x="257" y="66"/>
                    </a:lnTo>
                    <a:lnTo>
                      <a:pt x="265" y="66"/>
                    </a:lnTo>
                    <a:lnTo>
                      <a:pt x="265" y="149"/>
                    </a:lnTo>
                    <a:lnTo>
                      <a:pt x="257" y="145"/>
                    </a:lnTo>
                    <a:lnTo>
                      <a:pt x="211" y="133"/>
                    </a:lnTo>
                    <a:lnTo>
                      <a:pt x="211" y="178"/>
                    </a:lnTo>
                    <a:lnTo>
                      <a:pt x="211" y="178"/>
                    </a:lnTo>
                    <a:lnTo>
                      <a:pt x="33" y="178"/>
                    </a:lnTo>
                    <a:lnTo>
                      <a:pt x="33" y="33"/>
                    </a:lnTo>
                    <a:lnTo>
                      <a:pt x="211" y="33"/>
                    </a:lnTo>
                    <a:close/>
                    <a:moveTo>
                      <a:pt x="245" y="0"/>
                    </a:moveTo>
                    <a:lnTo>
                      <a:pt x="0" y="0"/>
                    </a:lnTo>
                    <a:lnTo>
                      <a:pt x="0" y="211"/>
                    </a:lnTo>
                    <a:lnTo>
                      <a:pt x="245" y="211"/>
                    </a:lnTo>
                    <a:lnTo>
                      <a:pt x="245" y="178"/>
                    </a:lnTo>
                    <a:lnTo>
                      <a:pt x="299" y="195"/>
                    </a:lnTo>
                    <a:lnTo>
                      <a:pt x="299" y="21"/>
                    </a:lnTo>
                    <a:lnTo>
                      <a:pt x="245" y="37"/>
                    </a:lnTo>
                    <a:lnTo>
                      <a:pt x="245" y="0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8" name="Freeform 21">
                <a:extLst>
                  <a:ext uri="{FF2B5EF4-FFF2-40B4-BE49-F238E27FC236}">
                    <a16:creationId xmlns:a16="http://schemas.microsoft.com/office/drawing/2014/main" id="{1C989EA7-68BD-4F16-9D4A-E2F1F60735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8" y="1567"/>
                <a:ext cx="299" cy="211"/>
              </a:xfrm>
              <a:custGeom>
                <a:avLst/>
                <a:gdLst>
                  <a:gd name="T0" fmla="*/ 211 w 299"/>
                  <a:gd name="T1" fmla="*/ 33 h 211"/>
                  <a:gd name="T2" fmla="*/ 211 w 299"/>
                  <a:gd name="T3" fmla="*/ 37 h 211"/>
                  <a:gd name="T4" fmla="*/ 211 w 299"/>
                  <a:gd name="T5" fmla="*/ 83 h 211"/>
                  <a:gd name="T6" fmla="*/ 257 w 299"/>
                  <a:gd name="T7" fmla="*/ 66 h 211"/>
                  <a:gd name="T8" fmla="*/ 265 w 299"/>
                  <a:gd name="T9" fmla="*/ 66 h 211"/>
                  <a:gd name="T10" fmla="*/ 265 w 299"/>
                  <a:gd name="T11" fmla="*/ 149 h 211"/>
                  <a:gd name="T12" fmla="*/ 257 w 299"/>
                  <a:gd name="T13" fmla="*/ 145 h 211"/>
                  <a:gd name="T14" fmla="*/ 211 w 299"/>
                  <a:gd name="T15" fmla="*/ 133 h 211"/>
                  <a:gd name="T16" fmla="*/ 211 w 299"/>
                  <a:gd name="T17" fmla="*/ 178 h 211"/>
                  <a:gd name="T18" fmla="*/ 211 w 299"/>
                  <a:gd name="T19" fmla="*/ 178 h 211"/>
                  <a:gd name="T20" fmla="*/ 33 w 299"/>
                  <a:gd name="T21" fmla="*/ 178 h 211"/>
                  <a:gd name="T22" fmla="*/ 33 w 299"/>
                  <a:gd name="T23" fmla="*/ 33 h 211"/>
                  <a:gd name="T24" fmla="*/ 211 w 299"/>
                  <a:gd name="T25" fmla="*/ 33 h 211"/>
                  <a:gd name="T26" fmla="*/ 245 w 299"/>
                  <a:gd name="T27" fmla="*/ 0 h 211"/>
                  <a:gd name="T28" fmla="*/ 0 w 299"/>
                  <a:gd name="T29" fmla="*/ 0 h 211"/>
                  <a:gd name="T30" fmla="*/ 0 w 299"/>
                  <a:gd name="T31" fmla="*/ 211 h 211"/>
                  <a:gd name="T32" fmla="*/ 245 w 299"/>
                  <a:gd name="T33" fmla="*/ 211 h 211"/>
                  <a:gd name="T34" fmla="*/ 245 w 299"/>
                  <a:gd name="T35" fmla="*/ 178 h 211"/>
                  <a:gd name="T36" fmla="*/ 299 w 299"/>
                  <a:gd name="T37" fmla="*/ 195 h 211"/>
                  <a:gd name="T38" fmla="*/ 299 w 299"/>
                  <a:gd name="T39" fmla="*/ 21 h 211"/>
                  <a:gd name="T40" fmla="*/ 245 w 299"/>
                  <a:gd name="T41" fmla="*/ 37 h 211"/>
                  <a:gd name="T42" fmla="*/ 245 w 299"/>
                  <a:gd name="T43" fmla="*/ 0 h 211"/>
                  <a:gd name="T44" fmla="*/ 245 w 299"/>
                  <a:gd name="T4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9" h="211">
                    <a:moveTo>
                      <a:pt x="211" y="33"/>
                    </a:moveTo>
                    <a:lnTo>
                      <a:pt x="211" y="37"/>
                    </a:lnTo>
                    <a:lnTo>
                      <a:pt x="211" y="83"/>
                    </a:lnTo>
                    <a:lnTo>
                      <a:pt x="257" y="66"/>
                    </a:lnTo>
                    <a:lnTo>
                      <a:pt x="265" y="66"/>
                    </a:lnTo>
                    <a:lnTo>
                      <a:pt x="265" y="149"/>
                    </a:lnTo>
                    <a:lnTo>
                      <a:pt x="257" y="145"/>
                    </a:lnTo>
                    <a:lnTo>
                      <a:pt x="211" y="133"/>
                    </a:lnTo>
                    <a:lnTo>
                      <a:pt x="211" y="178"/>
                    </a:lnTo>
                    <a:lnTo>
                      <a:pt x="211" y="178"/>
                    </a:lnTo>
                    <a:lnTo>
                      <a:pt x="33" y="178"/>
                    </a:lnTo>
                    <a:lnTo>
                      <a:pt x="33" y="33"/>
                    </a:lnTo>
                    <a:lnTo>
                      <a:pt x="211" y="33"/>
                    </a:lnTo>
                    <a:moveTo>
                      <a:pt x="245" y="0"/>
                    </a:moveTo>
                    <a:lnTo>
                      <a:pt x="0" y="0"/>
                    </a:lnTo>
                    <a:lnTo>
                      <a:pt x="0" y="211"/>
                    </a:lnTo>
                    <a:lnTo>
                      <a:pt x="245" y="211"/>
                    </a:lnTo>
                    <a:lnTo>
                      <a:pt x="245" y="178"/>
                    </a:lnTo>
                    <a:lnTo>
                      <a:pt x="299" y="195"/>
                    </a:lnTo>
                    <a:lnTo>
                      <a:pt x="299" y="21"/>
                    </a:lnTo>
                    <a:lnTo>
                      <a:pt x="245" y="37"/>
                    </a:lnTo>
                    <a:lnTo>
                      <a:pt x="245" y="0"/>
                    </a:lnTo>
                    <a:lnTo>
                      <a:pt x="24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9" name="Freeform 22">
                <a:extLst>
                  <a:ext uri="{FF2B5EF4-FFF2-40B4-BE49-F238E27FC236}">
                    <a16:creationId xmlns:a16="http://schemas.microsoft.com/office/drawing/2014/main" id="{EB75D4A4-B1DB-4896-9FE2-B24349C1DE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6" y="1534"/>
                <a:ext cx="269" cy="281"/>
              </a:xfrm>
              <a:custGeom>
                <a:avLst/>
                <a:gdLst>
                  <a:gd name="T0" fmla="*/ 140 w 269"/>
                  <a:gd name="T1" fmla="*/ 79 h 281"/>
                  <a:gd name="T2" fmla="*/ 140 w 269"/>
                  <a:gd name="T3" fmla="*/ 103 h 281"/>
                  <a:gd name="T4" fmla="*/ 145 w 269"/>
                  <a:gd name="T5" fmla="*/ 124 h 281"/>
                  <a:gd name="T6" fmla="*/ 161 w 269"/>
                  <a:gd name="T7" fmla="*/ 132 h 281"/>
                  <a:gd name="T8" fmla="*/ 186 w 269"/>
                  <a:gd name="T9" fmla="*/ 141 h 281"/>
                  <a:gd name="T10" fmla="*/ 161 w 269"/>
                  <a:gd name="T11" fmla="*/ 149 h 281"/>
                  <a:gd name="T12" fmla="*/ 145 w 269"/>
                  <a:gd name="T13" fmla="*/ 157 h 281"/>
                  <a:gd name="T14" fmla="*/ 140 w 269"/>
                  <a:gd name="T15" fmla="*/ 178 h 281"/>
                  <a:gd name="T16" fmla="*/ 140 w 269"/>
                  <a:gd name="T17" fmla="*/ 203 h 281"/>
                  <a:gd name="T18" fmla="*/ 124 w 269"/>
                  <a:gd name="T19" fmla="*/ 182 h 281"/>
                  <a:gd name="T20" fmla="*/ 111 w 269"/>
                  <a:gd name="T21" fmla="*/ 170 h 281"/>
                  <a:gd name="T22" fmla="*/ 91 w 269"/>
                  <a:gd name="T23" fmla="*/ 174 h 281"/>
                  <a:gd name="T24" fmla="*/ 70 w 269"/>
                  <a:gd name="T25" fmla="*/ 178 h 281"/>
                  <a:gd name="T26" fmla="*/ 82 w 269"/>
                  <a:gd name="T27" fmla="*/ 157 h 281"/>
                  <a:gd name="T28" fmla="*/ 91 w 269"/>
                  <a:gd name="T29" fmla="*/ 141 h 281"/>
                  <a:gd name="T30" fmla="*/ 82 w 269"/>
                  <a:gd name="T31" fmla="*/ 124 h 281"/>
                  <a:gd name="T32" fmla="*/ 70 w 269"/>
                  <a:gd name="T33" fmla="*/ 103 h 281"/>
                  <a:gd name="T34" fmla="*/ 91 w 269"/>
                  <a:gd name="T35" fmla="*/ 108 h 281"/>
                  <a:gd name="T36" fmla="*/ 111 w 269"/>
                  <a:gd name="T37" fmla="*/ 112 h 281"/>
                  <a:gd name="T38" fmla="*/ 124 w 269"/>
                  <a:gd name="T39" fmla="*/ 99 h 281"/>
                  <a:gd name="T40" fmla="*/ 140 w 269"/>
                  <a:gd name="T41" fmla="*/ 79 h 281"/>
                  <a:gd name="T42" fmla="*/ 165 w 269"/>
                  <a:gd name="T43" fmla="*/ 0 h 281"/>
                  <a:gd name="T44" fmla="*/ 99 w 269"/>
                  <a:gd name="T45" fmla="*/ 79 h 281"/>
                  <a:gd name="T46" fmla="*/ 0 w 269"/>
                  <a:gd name="T47" fmla="*/ 54 h 281"/>
                  <a:gd name="T48" fmla="*/ 53 w 269"/>
                  <a:gd name="T49" fmla="*/ 141 h 281"/>
                  <a:gd name="T50" fmla="*/ 0 w 269"/>
                  <a:gd name="T51" fmla="*/ 228 h 281"/>
                  <a:gd name="T52" fmla="*/ 99 w 269"/>
                  <a:gd name="T53" fmla="*/ 207 h 281"/>
                  <a:gd name="T54" fmla="*/ 165 w 269"/>
                  <a:gd name="T55" fmla="*/ 281 h 281"/>
                  <a:gd name="T56" fmla="*/ 174 w 269"/>
                  <a:gd name="T57" fmla="*/ 182 h 281"/>
                  <a:gd name="T58" fmla="*/ 269 w 269"/>
                  <a:gd name="T59" fmla="*/ 141 h 281"/>
                  <a:gd name="T60" fmla="*/ 174 w 269"/>
                  <a:gd name="T61" fmla="*/ 99 h 281"/>
                  <a:gd name="T62" fmla="*/ 165 w 269"/>
                  <a:gd name="T63" fmla="*/ 0 h 281"/>
                  <a:gd name="T64" fmla="*/ 165 w 269"/>
                  <a:gd name="T65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9" h="281">
                    <a:moveTo>
                      <a:pt x="140" y="79"/>
                    </a:moveTo>
                    <a:lnTo>
                      <a:pt x="140" y="103"/>
                    </a:lnTo>
                    <a:lnTo>
                      <a:pt x="145" y="124"/>
                    </a:lnTo>
                    <a:lnTo>
                      <a:pt x="161" y="132"/>
                    </a:lnTo>
                    <a:lnTo>
                      <a:pt x="186" y="141"/>
                    </a:lnTo>
                    <a:lnTo>
                      <a:pt x="161" y="149"/>
                    </a:lnTo>
                    <a:lnTo>
                      <a:pt x="145" y="157"/>
                    </a:lnTo>
                    <a:lnTo>
                      <a:pt x="140" y="178"/>
                    </a:lnTo>
                    <a:lnTo>
                      <a:pt x="140" y="203"/>
                    </a:lnTo>
                    <a:lnTo>
                      <a:pt x="124" y="182"/>
                    </a:lnTo>
                    <a:lnTo>
                      <a:pt x="111" y="170"/>
                    </a:lnTo>
                    <a:lnTo>
                      <a:pt x="91" y="174"/>
                    </a:lnTo>
                    <a:lnTo>
                      <a:pt x="70" y="178"/>
                    </a:lnTo>
                    <a:lnTo>
                      <a:pt x="82" y="157"/>
                    </a:lnTo>
                    <a:lnTo>
                      <a:pt x="91" y="141"/>
                    </a:lnTo>
                    <a:lnTo>
                      <a:pt x="82" y="124"/>
                    </a:lnTo>
                    <a:lnTo>
                      <a:pt x="70" y="103"/>
                    </a:lnTo>
                    <a:lnTo>
                      <a:pt x="91" y="108"/>
                    </a:lnTo>
                    <a:lnTo>
                      <a:pt x="111" y="112"/>
                    </a:lnTo>
                    <a:lnTo>
                      <a:pt x="124" y="99"/>
                    </a:lnTo>
                    <a:lnTo>
                      <a:pt x="140" y="79"/>
                    </a:lnTo>
                    <a:close/>
                    <a:moveTo>
                      <a:pt x="165" y="0"/>
                    </a:moveTo>
                    <a:lnTo>
                      <a:pt x="99" y="79"/>
                    </a:lnTo>
                    <a:lnTo>
                      <a:pt x="0" y="54"/>
                    </a:lnTo>
                    <a:lnTo>
                      <a:pt x="53" y="141"/>
                    </a:lnTo>
                    <a:lnTo>
                      <a:pt x="0" y="228"/>
                    </a:lnTo>
                    <a:lnTo>
                      <a:pt x="99" y="207"/>
                    </a:lnTo>
                    <a:lnTo>
                      <a:pt x="165" y="281"/>
                    </a:lnTo>
                    <a:lnTo>
                      <a:pt x="174" y="182"/>
                    </a:lnTo>
                    <a:lnTo>
                      <a:pt x="269" y="141"/>
                    </a:lnTo>
                    <a:lnTo>
                      <a:pt x="174" y="99"/>
                    </a:lnTo>
                    <a:lnTo>
                      <a:pt x="165" y="0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0" name="Freeform 23">
                <a:extLst>
                  <a:ext uri="{FF2B5EF4-FFF2-40B4-BE49-F238E27FC236}">
                    <a16:creationId xmlns:a16="http://schemas.microsoft.com/office/drawing/2014/main" id="{E21D7136-7989-4FF6-800F-2F01AD048E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6" y="1534"/>
                <a:ext cx="269" cy="281"/>
              </a:xfrm>
              <a:custGeom>
                <a:avLst/>
                <a:gdLst>
                  <a:gd name="T0" fmla="*/ 140 w 269"/>
                  <a:gd name="T1" fmla="*/ 79 h 281"/>
                  <a:gd name="T2" fmla="*/ 140 w 269"/>
                  <a:gd name="T3" fmla="*/ 103 h 281"/>
                  <a:gd name="T4" fmla="*/ 145 w 269"/>
                  <a:gd name="T5" fmla="*/ 124 h 281"/>
                  <a:gd name="T6" fmla="*/ 161 w 269"/>
                  <a:gd name="T7" fmla="*/ 132 h 281"/>
                  <a:gd name="T8" fmla="*/ 186 w 269"/>
                  <a:gd name="T9" fmla="*/ 141 h 281"/>
                  <a:gd name="T10" fmla="*/ 161 w 269"/>
                  <a:gd name="T11" fmla="*/ 149 h 281"/>
                  <a:gd name="T12" fmla="*/ 145 w 269"/>
                  <a:gd name="T13" fmla="*/ 157 h 281"/>
                  <a:gd name="T14" fmla="*/ 140 w 269"/>
                  <a:gd name="T15" fmla="*/ 178 h 281"/>
                  <a:gd name="T16" fmla="*/ 140 w 269"/>
                  <a:gd name="T17" fmla="*/ 203 h 281"/>
                  <a:gd name="T18" fmla="*/ 124 w 269"/>
                  <a:gd name="T19" fmla="*/ 182 h 281"/>
                  <a:gd name="T20" fmla="*/ 111 w 269"/>
                  <a:gd name="T21" fmla="*/ 170 h 281"/>
                  <a:gd name="T22" fmla="*/ 91 w 269"/>
                  <a:gd name="T23" fmla="*/ 174 h 281"/>
                  <a:gd name="T24" fmla="*/ 70 w 269"/>
                  <a:gd name="T25" fmla="*/ 178 h 281"/>
                  <a:gd name="T26" fmla="*/ 82 w 269"/>
                  <a:gd name="T27" fmla="*/ 157 h 281"/>
                  <a:gd name="T28" fmla="*/ 91 w 269"/>
                  <a:gd name="T29" fmla="*/ 141 h 281"/>
                  <a:gd name="T30" fmla="*/ 82 w 269"/>
                  <a:gd name="T31" fmla="*/ 124 h 281"/>
                  <a:gd name="T32" fmla="*/ 70 w 269"/>
                  <a:gd name="T33" fmla="*/ 103 h 281"/>
                  <a:gd name="T34" fmla="*/ 91 w 269"/>
                  <a:gd name="T35" fmla="*/ 108 h 281"/>
                  <a:gd name="T36" fmla="*/ 111 w 269"/>
                  <a:gd name="T37" fmla="*/ 112 h 281"/>
                  <a:gd name="T38" fmla="*/ 124 w 269"/>
                  <a:gd name="T39" fmla="*/ 99 h 281"/>
                  <a:gd name="T40" fmla="*/ 140 w 269"/>
                  <a:gd name="T41" fmla="*/ 79 h 281"/>
                  <a:gd name="T42" fmla="*/ 165 w 269"/>
                  <a:gd name="T43" fmla="*/ 0 h 281"/>
                  <a:gd name="T44" fmla="*/ 99 w 269"/>
                  <a:gd name="T45" fmla="*/ 79 h 281"/>
                  <a:gd name="T46" fmla="*/ 0 w 269"/>
                  <a:gd name="T47" fmla="*/ 54 h 281"/>
                  <a:gd name="T48" fmla="*/ 53 w 269"/>
                  <a:gd name="T49" fmla="*/ 141 h 281"/>
                  <a:gd name="T50" fmla="*/ 0 w 269"/>
                  <a:gd name="T51" fmla="*/ 228 h 281"/>
                  <a:gd name="T52" fmla="*/ 99 w 269"/>
                  <a:gd name="T53" fmla="*/ 207 h 281"/>
                  <a:gd name="T54" fmla="*/ 165 w 269"/>
                  <a:gd name="T55" fmla="*/ 281 h 281"/>
                  <a:gd name="T56" fmla="*/ 174 w 269"/>
                  <a:gd name="T57" fmla="*/ 182 h 281"/>
                  <a:gd name="T58" fmla="*/ 269 w 269"/>
                  <a:gd name="T59" fmla="*/ 141 h 281"/>
                  <a:gd name="T60" fmla="*/ 174 w 269"/>
                  <a:gd name="T61" fmla="*/ 99 h 281"/>
                  <a:gd name="T62" fmla="*/ 165 w 269"/>
                  <a:gd name="T63" fmla="*/ 0 h 281"/>
                  <a:gd name="T64" fmla="*/ 165 w 269"/>
                  <a:gd name="T65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9" h="281">
                    <a:moveTo>
                      <a:pt x="140" y="79"/>
                    </a:moveTo>
                    <a:lnTo>
                      <a:pt x="140" y="103"/>
                    </a:lnTo>
                    <a:lnTo>
                      <a:pt x="145" y="124"/>
                    </a:lnTo>
                    <a:lnTo>
                      <a:pt x="161" y="132"/>
                    </a:lnTo>
                    <a:lnTo>
                      <a:pt x="186" y="141"/>
                    </a:lnTo>
                    <a:lnTo>
                      <a:pt x="161" y="149"/>
                    </a:lnTo>
                    <a:lnTo>
                      <a:pt x="145" y="157"/>
                    </a:lnTo>
                    <a:lnTo>
                      <a:pt x="140" y="178"/>
                    </a:lnTo>
                    <a:lnTo>
                      <a:pt x="140" y="203"/>
                    </a:lnTo>
                    <a:lnTo>
                      <a:pt x="124" y="182"/>
                    </a:lnTo>
                    <a:lnTo>
                      <a:pt x="111" y="170"/>
                    </a:lnTo>
                    <a:lnTo>
                      <a:pt x="91" y="174"/>
                    </a:lnTo>
                    <a:lnTo>
                      <a:pt x="70" y="178"/>
                    </a:lnTo>
                    <a:lnTo>
                      <a:pt x="82" y="157"/>
                    </a:lnTo>
                    <a:lnTo>
                      <a:pt x="91" y="141"/>
                    </a:lnTo>
                    <a:lnTo>
                      <a:pt x="82" y="124"/>
                    </a:lnTo>
                    <a:lnTo>
                      <a:pt x="70" y="103"/>
                    </a:lnTo>
                    <a:lnTo>
                      <a:pt x="91" y="108"/>
                    </a:lnTo>
                    <a:lnTo>
                      <a:pt x="111" y="112"/>
                    </a:lnTo>
                    <a:lnTo>
                      <a:pt x="124" y="99"/>
                    </a:lnTo>
                    <a:lnTo>
                      <a:pt x="140" y="79"/>
                    </a:lnTo>
                    <a:moveTo>
                      <a:pt x="165" y="0"/>
                    </a:moveTo>
                    <a:lnTo>
                      <a:pt x="99" y="79"/>
                    </a:lnTo>
                    <a:lnTo>
                      <a:pt x="0" y="54"/>
                    </a:lnTo>
                    <a:lnTo>
                      <a:pt x="53" y="141"/>
                    </a:lnTo>
                    <a:lnTo>
                      <a:pt x="0" y="228"/>
                    </a:lnTo>
                    <a:lnTo>
                      <a:pt x="99" y="207"/>
                    </a:lnTo>
                    <a:lnTo>
                      <a:pt x="165" y="281"/>
                    </a:lnTo>
                    <a:lnTo>
                      <a:pt x="174" y="182"/>
                    </a:lnTo>
                    <a:lnTo>
                      <a:pt x="269" y="141"/>
                    </a:lnTo>
                    <a:lnTo>
                      <a:pt x="174" y="99"/>
                    </a:lnTo>
                    <a:lnTo>
                      <a:pt x="165" y="0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6BD6AC1-9C3B-43F6-9DFF-41B3AE7A6C15}"/>
              </a:ext>
            </a:extLst>
          </p:cNvPr>
          <p:cNvSpPr txBox="1"/>
          <p:nvPr/>
        </p:nvSpPr>
        <p:spPr>
          <a:xfrm>
            <a:off x="2001020" y="1097165"/>
            <a:ext cx="3506044" cy="80021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de-DE" sz="3200" b="1" dirty="0">
                <a:latin typeface="+mj-lt"/>
              </a:rPr>
              <a:t>20 Jahre</a:t>
            </a:r>
          </a:p>
          <a:p>
            <a:pPr algn="r"/>
            <a:r>
              <a:rPr lang="de-DE" sz="2000" dirty="0"/>
              <a:t>Duisburg</a:t>
            </a:r>
            <a:endParaRPr lang="en-US" sz="300" dirty="0"/>
          </a:p>
        </p:txBody>
      </p:sp>
      <p:pic>
        <p:nvPicPr>
          <p:cNvPr id="6" name="Picture 5" descr="A person wearing a suit and tie standing in a field&#10;&#10;Description automatically generated">
            <a:extLst>
              <a:ext uri="{FF2B5EF4-FFF2-40B4-BE49-F238E27FC236}">
                <a16:creationId xmlns:a16="http://schemas.microsoft.com/office/drawing/2014/main" id="{46F3E984-1E18-4251-8865-1D317AE47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1" y="1097165"/>
            <a:ext cx="3472658" cy="463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5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7F1A-9C4B-4C71-8AAB-2CCA194E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Stephan Lenert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A91FF-8C04-4ED7-B241-DDE64011FA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6</a:t>
            </a:fld>
            <a:endParaRPr lang="en-US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4AF0487-16D8-4D17-AC99-B2FE203AB946}"/>
              </a:ext>
            </a:extLst>
          </p:cNvPr>
          <p:cNvGrpSpPr/>
          <p:nvPr/>
        </p:nvGrpSpPr>
        <p:grpSpPr>
          <a:xfrm>
            <a:off x="5659779" y="4527047"/>
            <a:ext cx="3747832" cy="1166246"/>
            <a:chOff x="5160595" y="5007672"/>
            <a:chExt cx="3857363" cy="120033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1037C87-AD97-4A1A-A4FF-A8537CD16DC5}"/>
                </a:ext>
              </a:extLst>
            </p:cNvPr>
            <p:cNvSpPr txBox="1"/>
            <p:nvPr/>
          </p:nvSpPr>
          <p:spPr>
            <a:xfrm>
              <a:off x="6454570" y="5007672"/>
              <a:ext cx="2563388" cy="1108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>
                  <a:latin typeface="+mj-lt"/>
                </a:rPr>
                <a:t>CEO </a:t>
              </a:r>
              <a:r>
                <a:rPr lang="de-DE" sz="3200" b="1" dirty="0" err="1">
                  <a:latin typeface="+mj-lt"/>
                </a:rPr>
                <a:t>of</a:t>
              </a:r>
              <a:r>
                <a:rPr lang="de-DE" sz="3200" b="1" dirty="0">
                  <a:latin typeface="+mj-lt"/>
                </a:rPr>
                <a:t> </a:t>
              </a:r>
              <a:r>
                <a:rPr lang="de-DE" sz="3200" b="1" dirty="0" err="1">
                  <a:latin typeface="+mj-lt"/>
                </a:rPr>
                <a:t>Biketree</a:t>
              </a:r>
              <a:endParaRPr lang="en-US" sz="2000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2796CF0-40E9-4CF6-B57A-1E4CB979D9DB}"/>
                </a:ext>
              </a:extLst>
            </p:cNvPr>
            <p:cNvGrpSpPr/>
            <p:nvPr/>
          </p:nvGrpSpPr>
          <p:grpSpPr>
            <a:xfrm>
              <a:off x="5160595" y="5007673"/>
              <a:ext cx="1200329" cy="1200329"/>
              <a:chOff x="7902996" y="2645924"/>
              <a:chExt cx="860997" cy="860997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9F06629C-B2E4-4680-99E8-EDD3E02E5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869" y="2806421"/>
                <a:ext cx="641250" cy="54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B2FA3C2-79EB-49A1-B076-292E53E6E3D1}"/>
                  </a:ext>
                </a:extLst>
              </p:cNvPr>
              <p:cNvSpPr/>
              <p:nvPr/>
            </p:nvSpPr>
            <p:spPr>
              <a:xfrm>
                <a:off x="7902996" y="2645924"/>
                <a:ext cx="860997" cy="860997"/>
              </a:xfrm>
              <a:prstGeom prst="rect">
                <a:avLst/>
              </a:prstGeom>
              <a:noFill/>
              <a:ln w="762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46381AF-4998-472C-B5B1-F6F59F2ECE2F}"/>
              </a:ext>
            </a:extLst>
          </p:cNvPr>
          <p:cNvGrpSpPr/>
          <p:nvPr/>
        </p:nvGrpSpPr>
        <p:grpSpPr>
          <a:xfrm>
            <a:off x="8162215" y="1329745"/>
            <a:ext cx="3648785" cy="1166246"/>
            <a:chOff x="7570031" y="2300688"/>
            <a:chExt cx="3755421" cy="120033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6E723E7-C71F-4913-9C59-5C39FE97D255}"/>
                </a:ext>
              </a:extLst>
            </p:cNvPr>
            <p:cNvSpPr txBox="1"/>
            <p:nvPr/>
          </p:nvSpPr>
          <p:spPr>
            <a:xfrm>
              <a:off x="8851824" y="2300688"/>
              <a:ext cx="2473628" cy="1108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>
                  <a:latin typeface="+mj-lt"/>
                </a:rPr>
                <a:t>Software Developer</a:t>
              </a:r>
              <a:endParaRPr lang="en-US" sz="2000" dirty="0"/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A7649962-C2E1-488E-AB7C-380E9D673C43}"/>
                </a:ext>
              </a:extLst>
            </p:cNvPr>
            <p:cNvGrpSpPr/>
            <p:nvPr/>
          </p:nvGrpSpPr>
          <p:grpSpPr>
            <a:xfrm>
              <a:off x="7570031" y="2300689"/>
              <a:ext cx="1200329" cy="1200329"/>
              <a:chOff x="7570032" y="3704717"/>
              <a:chExt cx="1200329" cy="1200329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D005421-F556-42B8-9E3F-A8F943DA0928}"/>
                  </a:ext>
                </a:extLst>
              </p:cNvPr>
              <p:cNvSpPr/>
              <p:nvPr/>
            </p:nvSpPr>
            <p:spPr>
              <a:xfrm>
                <a:off x="7570032" y="3704717"/>
                <a:ext cx="1200329" cy="1200329"/>
              </a:xfrm>
              <a:prstGeom prst="rect">
                <a:avLst/>
              </a:prstGeom>
              <a:noFill/>
              <a:ln w="76200">
                <a:solidFill>
                  <a:srgbClr val="00B0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8C931E26-4122-409F-91F9-8FC15D825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6813" y="3829955"/>
                <a:ext cx="981054" cy="964139"/>
              </a:xfrm>
              <a:prstGeom prst="rect">
                <a:avLst/>
              </a:prstGeom>
            </p:spPr>
          </p:pic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8D7CFFB-009B-49AB-8B80-1A5D02ABFD76}"/>
              </a:ext>
            </a:extLst>
          </p:cNvPr>
          <p:cNvGrpSpPr/>
          <p:nvPr/>
        </p:nvGrpSpPr>
        <p:grpSpPr>
          <a:xfrm>
            <a:off x="6915122" y="2906184"/>
            <a:ext cx="3660429" cy="1210667"/>
            <a:chOff x="6915122" y="2906184"/>
            <a:chExt cx="3660429" cy="1210667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8353BC6E-AC55-48DB-ADEF-DD12A9F2B11F}"/>
                </a:ext>
              </a:extLst>
            </p:cNvPr>
            <p:cNvGrpSpPr/>
            <p:nvPr/>
          </p:nvGrpSpPr>
          <p:grpSpPr>
            <a:xfrm>
              <a:off x="6915122" y="2906184"/>
              <a:ext cx="3660429" cy="1210667"/>
              <a:chOff x="7570032" y="3658997"/>
              <a:chExt cx="3767405" cy="1246049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9E15B34-5DB5-48BD-A5D6-7E1EF08197A7}"/>
                  </a:ext>
                </a:extLst>
              </p:cNvPr>
              <p:cNvSpPr txBox="1"/>
              <p:nvPr/>
            </p:nvSpPr>
            <p:spPr>
              <a:xfrm>
                <a:off x="8863809" y="3658997"/>
                <a:ext cx="2473628" cy="1108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b="1" dirty="0" err="1">
                    <a:latin typeface="+mj-lt"/>
                  </a:rPr>
                  <a:t>Testing</a:t>
                </a:r>
                <a:r>
                  <a:rPr lang="de-DE" sz="3200" b="1" dirty="0">
                    <a:latin typeface="+mj-lt"/>
                  </a:rPr>
                  <a:t> </a:t>
                </a:r>
                <a:r>
                  <a:rPr lang="de-DE" sz="3200" b="1" dirty="0" err="1">
                    <a:latin typeface="+mj-lt"/>
                  </a:rPr>
                  <a:t>Specialist</a:t>
                </a:r>
                <a:endParaRPr lang="en-US" sz="2000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EB4BF3F-9836-4D12-9E09-E61233D6AEB5}"/>
                  </a:ext>
                </a:extLst>
              </p:cNvPr>
              <p:cNvSpPr/>
              <p:nvPr/>
            </p:nvSpPr>
            <p:spPr>
              <a:xfrm>
                <a:off x="7570032" y="3704717"/>
                <a:ext cx="1200328" cy="1200329"/>
              </a:xfrm>
              <a:prstGeom prst="rect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5">
              <a:extLst>
                <a:ext uri="{FF2B5EF4-FFF2-40B4-BE49-F238E27FC236}">
                  <a16:creationId xmlns:a16="http://schemas.microsoft.com/office/drawing/2014/main" id="{D8FB1A96-D991-4535-8993-5A66D04C84F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24375" y="3060653"/>
              <a:ext cx="947738" cy="946150"/>
              <a:chOff x="1568" y="1534"/>
              <a:chExt cx="597" cy="596"/>
            </a:xfrm>
          </p:grpSpPr>
          <p:sp>
            <p:nvSpPr>
              <p:cNvPr id="142" name="AutoShape 14">
                <a:extLst>
                  <a:ext uri="{FF2B5EF4-FFF2-40B4-BE49-F238E27FC236}">
                    <a16:creationId xmlns:a16="http://schemas.microsoft.com/office/drawing/2014/main" id="{D9FB7A82-CAB6-4CF4-A735-E492966564A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568" y="1534"/>
                <a:ext cx="597" cy="5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3" name="Freeform 16">
                <a:extLst>
                  <a:ext uri="{FF2B5EF4-FFF2-40B4-BE49-F238E27FC236}">
                    <a16:creationId xmlns:a16="http://schemas.microsoft.com/office/drawing/2014/main" id="{67865286-2F4B-4F86-83C1-50D4CA60A2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13" y="2022"/>
                <a:ext cx="107" cy="108"/>
              </a:xfrm>
              <a:custGeom>
                <a:avLst/>
                <a:gdLst>
                  <a:gd name="T0" fmla="*/ 13 w 26"/>
                  <a:gd name="T1" fmla="*/ 0 h 26"/>
                  <a:gd name="T2" fmla="*/ 0 w 26"/>
                  <a:gd name="T3" fmla="*/ 13 h 26"/>
                  <a:gd name="T4" fmla="*/ 13 w 26"/>
                  <a:gd name="T5" fmla="*/ 26 h 26"/>
                  <a:gd name="T6" fmla="*/ 26 w 26"/>
                  <a:gd name="T7" fmla="*/ 13 h 26"/>
                  <a:gd name="T8" fmla="*/ 13 w 26"/>
                  <a:gd name="T9" fmla="*/ 0 h 26"/>
                  <a:gd name="T10" fmla="*/ 13 w 26"/>
                  <a:gd name="T11" fmla="*/ 18 h 26"/>
                  <a:gd name="T12" fmla="*/ 8 w 26"/>
                  <a:gd name="T13" fmla="*/ 13 h 26"/>
                  <a:gd name="T14" fmla="*/ 13 w 26"/>
                  <a:gd name="T15" fmla="*/ 8 h 26"/>
                  <a:gd name="T16" fmla="*/ 18 w 26"/>
                  <a:gd name="T17" fmla="*/ 13 h 26"/>
                  <a:gd name="T18" fmla="*/ 13 w 26"/>
                  <a:gd name="T19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18"/>
                    </a:moveTo>
                    <a:cubicBezTo>
                      <a:pt x="10" y="18"/>
                      <a:pt x="8" y="16"/>
                      <a:pt x="8" y="13"/>
                    </a:cubicBezTo>
                    <a:cubicBezTo>
                      <a:pt x="8" y="10"/>
                      <a:pt x="10" y="8"/>
                      <a:pt x="13" y="8"/>
                    </a:cubicBezTo>
                    <a:cubicBezTo>
                      <a:pt x="16" y="8"/>
                      <a:pt x="18" y="10"/>
                      <a:pt x="18" y="13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4" name="Freeform 17">
                <a:extLst>
                  <a:ext uri="{FF2B5EF4-FFF2-40B4-BE49-F238E27FC236}">
                    <a16:creationId xmlns:a16="http://schemas.microsoft.com/office/drawing/2014/main" id="{68990513-D15C-4083-9B89-374B493F5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" y="1948"/>
                <a:ext cx="183" cy="62"/>
              </a:xfrm>
              <a:custGeom>
                <a:avLst/>
                <a:gdLst>
                  <a:gd name="T0" fmla="*/ 22 w 44"/>
                  <a:gd name="T1" fmla="*/ 8 h 15"/>
                  <a:gd name="T2" fmla="*/ 38 w 44"/>
                  <a:gd name="T3" fmla="*/ 15 h 15"/>
                  <a:gd name="T4" fmla="*/ 44 w 44"/>
                  <a:gd name="T5" fmla="*/ 9 h 15"/>
                  <a:gd name="T6" fmla="*/ 22 w 44"/>
                  <a:gd name="T7" fmla="*/ 0 h 15"/>
                  <a:gd name="T8" fmla="*/ 0 w 44"/>
                  <a:gd name="T9" fmla="*/ 9 h 15"/>
                  <a:gd name="T10" fmla="*/ 6 w 44"/>
                  <a:gd name="T11" fmla="*/ 15 h 15"/>
                  <a:gd name="T12" fmla="*/ 22 w 44"/>
                  <a:gd name="T1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5">
                    <a:moveTo>
                      <a:pt x="22" y="8"/>
                    </a:moveTo>
                    <a:cubicBezTo>
                      <a:pt x="28" y="8"/>
                      <a:pt x="34" y="11"/>
                      <a:pt x="38" y="15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38" y="3"/>
                      <a:pt x="31" y="0"/>
                      <a:pt x="22" y="0"/>
                    </a:cubicBezTo>
                    <a:cubicBezTo>
                      <a:pt x="13" y="0"/>
                      <a:pt x="6" y="3"/>
                      <a:pt x="0" y="9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1"/>
                      <a:pt x="16" y="8"/>
                      <a:pt x="22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5" name="Freeform 18">
                <a:extLst>
                  <a:ext uri="{FF2B5EF4-FFF2-40B4-BE49-F238E27FC236}">
                    <a16:creationId xmlns:a16="http://schemas.microsoft.com/office/drawing/2014/main" id="{F581120D-D10B-4870-9735-487517298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6" y="1873"/>
                <a:ext cx="281" cy="83"/>
              </a:xfrm>
              <a:custGeom>
                <a:avLst/>
                <a:gdLst>
                  <a:gd name="T0" fmla="*/ 34 w 68"/>
                  <a:gd name="T1" fmla="*/ 8 h 20"/>
                  <a:gd name="T2" fmla="*/ 63 w 68"/>
                  <a:gd name="T3" fmla="*/ 20 h 20"/>
                  <a:gd name="T4" fmla="*/ 68 w 68"/>
                  <a:gd name="T5" fmla="*/ 15 h 20"/>
                  <a:gd name="T6" fmla="*/ 34 w 68"/>
                  <a:gd name="T7" fmla="*/ 0 h 20"/>
                  <a:gd name="T8" fmla="*/ 0 w 68"/>
                  <a:gd name="T9" fmla="*/ 15 h 20"/>
                  <a:gd name="T10" fmla="*/ 5 w 68"/>
                  <a:gd name="T11" fmla="*/ 20 h 20"/>
                  <a:gd name="T12" fmla="*/ 34 w 68"/>
                  <a:gd name="T1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20">
                    <a:moveTo>
                      <a:pt x="34" y="8"/>
                    </a:moveTo>
                    <a:cubicBezTo>
                      <a:pt x="45" y="8"/>
                      <a:pt x="55" y="13"/>
                      <a:pt x="63" y="20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59" y="6"/>
                      <a:pt x="47" y="0"/>
                      <a:pt x="34" y="0"/>
                    </a:cubicBezTo>
                    <a:cubicBezTo>
                      <a:pt x="21" y="0"/>
                      <a:pt x="9" y="6"/>
                      <a:pt x="0" y="15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3" y="13"/>
                      <a:pt x="23" y="8"/>
                      <a:pt x="34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6" name="Freeform 19">
                <a:extLst>
                  <a:ext uri="{FF2B5EF4-FFF2-40B4-BE49-F238E27FC236}">
                    <a16:creationId xmlns:a16="http://schemas.microsoft.com/office/drawing/2014/main" id="{FFFC9503-7859-411B-B025-7E66B92F1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2" y="1803"/>
                <a:ext cx="389" cy="104"/>
              </a:xfrm>
              <a:custGeom>
                <a:avLst/>
                <a:gdLst>
                  <a:gd name="T0" fmla="*/ 47 w 94"/>
                  <a:gd name="T1" fmla="*/ 8 h 25"/>
                  <a:gd name="T2" fmla="*/ 88 w 94"/>
                  <a:gd name="T3" fmla="*/ 25 h 25"/>
                  <a:gd name="T4" fmla="*/ 94 w 94"/>
                  <a:gd name="T5" fmla="*/ 19 h 25"/>
                  <a:gd name="T6" fmla="*/ 47 w 94"/>
                  <a:gd name="T7" fmla="*/ 0 h 25"/>
                  <a:gd name="T8" fmla="*/ 0 w 94"/>
                  <a:gd name="T9" fmla="*/ 19 h 25"/>
                  <a:gd name="T10" fmla="*/ 6 w 94"/>
                  <a:gd name="T11" fmla="*/ 25 h 25"/>
                  <a:gd name="T12" fmla="*/ 47 w 94"/>
                  <a:gd name="T1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47" y="8"/>
                    </a:moveTo>
                    <a:cubicBezTo>
                      <a:pt x="63" y="8"/>
                      <a:pt x="77" y="14"/>
                      <a:pt x="88" y="25"/>
                    </a:cubicBezTo>
                    <a:cubicBezTo>
                      <a:pt x="94" y="19"/>
                      <a:pt x="94" y="19"/>
                      <a:pt x="94" y="19"/>
                    </a:cubicBezTo>
                    <a:cubicBezTo>
                      <a:pt x="82" y="7"/>
                      <a:pt x="65" y="0"/>
                      <a:pt x="47" y="0"/>
                    </a:cubicBezTo>
                    <a:cubicBezTo>
                      <a:pt x="29" y="0"/>
                      <a:pt x="12" y="7"/>
                      <a:pt x="0" y="1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17" y="14"/>
                      <a:pt x="31" y="8"/>
                      <a:pt x="47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7" name="Freeform 20">
                <a:extLst>
                  <a:ext uri="{FF2B5EF4-FFF2-40B4-BE49-F238E27FC236}">
                    <a16:creationId xmlns:a16="http://schemas.microsoft.com/office/drawing/2014/main" id="{A8888BCA-1D6D-41F5-91E1-3E596B572B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8" y="1567"/>
                <a:ext cx="299" cy="211"/>
              </a:xfrm>
              <a:custGeom>
                <a:avLst/>
                <a:gdLst>
                  <a:gd name="T0" fmla="*/ 211 w 299"/>
                  <a:gd name="T1" fmla="*/ 33 h 211"/>
                  <a:gd name="T2" fmla="*/ 211 w 299"/>
                  <a:gd name="T3" fmla="*/ 37 h 211"/>
                  <a:gd name="T4" fmla="*/ 211 w 299"/>
                  <a:gd name="T5" fmla="*/ 83 h 211"/>
                  <a:gd name="T6" fmla="*/ 257 w 299"/>
                  <a:gd name="T7" fmla="*/ 66 h 211"/>
                  <a:gd name="T8" fmla="*/ 265 w 299"/>
                  <a:gd name="T9" fmla="*/ 66 h 211"/>
                  <a:gd name="T10" fmla="*/ 265 w 299"/>
                  <a:gd name="T11" fmla="*/ 149 h 211"/>
                  <a:gd name="T12" fmla="*/ 257 w 299"/>
                  <a:gd name="T13" fmla="*/ 145 h 211"/>
                  <a:gd name="T14" fmla="*/ 211 w 299"/>
                  <a:gd name="T15" fmla="*/ 133 h 211"/>
                  <a:gd name="T16" fmla="*/ 211 w 299"/>
                  <a:gd name="T17" fmla="*/ 178 h 211"/>
                  <a:gd name="T18" fmla="*/ 211 w 299"/>
                  <a:gd name="T19" fmla="*/ 178 h 211"/>
                  <a:gd name="T20" fmla="*/ 33 w 299"/>
                  <a:gd name="T21" fmla="*/ 178 h 211"/>
                  <a:gd name="T22" fmla="*/ 33 w 299"/>
                  <a:gd name="T23" fmla="*/ 33 h 211"/>
                  <a:gd name="T24" fmla="*/ 211 w 299"/>
                  <a:gd name="T25" fmla="*/ 33 h 211"/>
                  <a:gd name="T26" fmla="*/ 245 w 299"/>
                  <a:gd name="T27" fmla="*/ 0 h 211"/>
                  <a:gd name="T28" fmla="*/ 0 w 299"/>
                  <a:gd name="T29" fmla="*/ 0 h 211"/>
                  <a:gd name="T30" fmla="*/ 0 w 299"/>
                  <a:gd name="T31" fmla="*/ 211 h 211"/>
                  <a:gd name="T32" fmla="*/ 245 w 299"/>
                  <a:gd name="T33" fmla="*/ 211 h 211"/>
                  <a:gd name="T34" fmla="*/ 245 w 299"/>
                  <a:gd name="T35" fmla="*/ 178 h 211"/>
                  <a:gd name="T36" fmla="*/ 299 w 299"/>
                  <a:gd name="T37" fmla="*/ 195 h 211"/>
                  <a:gd name="T38" fmla="*/ 299 w 299"/>
                  <a:gd name="T39" fmla="*/ 21 h 211"/>
                  <a:gd name="T40" fmla="*/ 245 w 299"/>
                  <a:gd name="T41" fmla="*/ 37 h 211"/>
                  <a:gd name="T42" fmla="*/ 245 w 299"/>
                  <a:gd name="T43" fmla="*/ 0 h 211"/>
                  <a:gd name="T44" fmla="*/ 245 w 299"/>
                  <a:gd name="T4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9" h="211">
                    <a:moveTo>
                      <a:pt x="211" y="33"/>
                    </a:moveTo>
                    <a:lnTo>
                      <a:pt x="211" y="37"/>
                    </a:lnTo>
                    <a:lnTo>
                      <a:pt x="211" y="83"/>
                    </a:lnTo>
                    <a:lnTo>
                      <a:pt x="257" y="66"/>
                    </a:lnTo>
                    <a:lnTo>
                      <a:pt x="265" y="66"/>
                    </a:lnTo>
                    <a:lnTo>
                      <a:pt x="265" y="149"/>
                    </a:lnTo>
                    <a:lnTo>
                      <a:pt x="257" y="145"/>
                    </a:lnTo>
                    <a:lnTo>
                      <a:pt x="211" y="133"/>
                    </a:lnTo>
                    <a:lnTo>
                      <a:pt x="211" y="178"/>
                    </a:lnTo>
                    <a:lnTo>
                      <a:pt x="211" y="178"/>
                    </a:lnTo>
                    <a:lnTo>
                      <a:pt x="33" y="178"/>
                    </a:lnTo>
                    <a:lnTo>
                      <a:pt x="33" y="33"/>
                    </a:lnTo>
                    <a:lnTo>
                      <a:pt x="211" y="33"/>
                    </a:lnTo>
                    <a:close/>
                    <a:moveTo>
                      <a:pt x="245" y="0"/>
                    </a:moveTo>
                    <a:lnTo>
                      <a:pt x="0" y="0"/>
                    </a:lnTo>
                    <a:lnTo>
                      <a:pt x="0" y="211"/>
                    </a:lnTo>
                    <a:lnTo>
                      <a:pt x="245" y="211"/>
                    </a:lnTo>
                    <a:lnTo>
                      <a:pt x="245" y="178"/>
                    </a:lnTo>
                    <a:lnTo>
                      <a:pt x="299" y="195"/>
                    </a:lnTo>
                    <a:lnTo>
                      <a:pt x="299" y="21"/>
                    </a:lnTo>
                    <a:lnTo>
                      <a:pt x="245" y="37"/>
                    </a:lnTo>
                    <a:lnTo>
                      <a:pt x="245" y="0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8" name="Freeform 21">
                <a:extLst>
                  <a:ext uri="{FF2B5EF4-FFF2-40B4-BE49-F238E27FC236}">
                    <a16:creationId xmlns:a16="http://schemas.microsoft.com/office/drawing/2014/main" id="{1C989EA7-68BD-4F16-9D4A-E2F1F60735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8" y="1567"/>
                <a:ext cx="299" cy="211"/>
              </a:xfrm>
              <a:custGeom>
                <a:avLst/>
                <a:gdLst>
                  <a:gd name="T0" fmla="*/ 211 w 299"/>
                  <a:gd name="T1" fmla="*/ 33 h 211"/>
                  <a:gd name="T2" fmla="*/ 211 w 299"/>
                  <a:gd name="T3" fmla="*/ 37 h 211"/>
                  <a:gd name="T4" fmla="*/ 211 w 299"/>
                  <a:gd name="T5" fmla="*/ 83 h 211"/>
                  <a:gd name="T6" fmla="*/ 257 w 299"/>
                  <a:gd name="T7" fmla="*/ 66 h 211"/>
                  <a:gd name="T8" fmla="*/ 265 w 299"/>
                  <a:gd name="T9" fmla="*/ 66 h 211"/>
                  <a:gd name="T10" fmla="*/ 265 w 299"/>
                  <a:gd name="T11" fmla="*/ 149 h 211"/>
                  <a:gd name="T12" fmla="*/ 257 w 299"/>
                  <a:gd name="T13" fmla="*/ 145 h 211"/>
                  <a:gd name="T14" fmla="*/ 211 w 299"/>
                  <a:gd name="T15" fmla="*/ 133 h 211"/>
                  <a:gd name="T16" fmla="*/ 211 w 299"/>
                  <a:gd name="T17" fmla="*/ 178 h 211"/>
                  <a:gd name="T18" fmla="*/ 211 w 299"/>
                  <a:gd name="T19" fmla="*/ 178 h 211"/>
                  <a:gd name="T20" fmla="*/ 33 w 299"/>
                  <a:gd name="T21" fmla="*/ 178 h 211"/>
                  <a:gd name="T22" fmla="*/ 33 w 299"/>
                  <a:gd name="T23" fmla="*/ 33 h 211"/>
                  <a:gd name="T24" fmla="*/ 211 w 299"/>
                  <a:gd name="T25" fmla="*/ 33 h 211"/>
                  <a:gd name="T26" fmla="*/ 245 w 299"/>
                  <a:gd name="T27" fmla="*/ 0 h 211"/>
                  <a:gd name="T28" fmla="*/ 0 w 299"/>
                  <a:gd name="T29" fmla="*/ 0 h 211"/>
                  <a:gd name="T30" fmla="*/ 0 w 299"/>
                  <a:gd name="T31" fmla="*/ 211 h 211"/>
                  <a:gd name="T32" fmla="*/ 245 w 299"/>
                  <a:gd name="T33" fmla="*/ 211 h 211"/>
                  <a:gd name="T34" fmla="*/ 245 w 299"/>
                  <a:gd name="T35" fmla="*/ 178 h 211"/>
                  <a:gd name="T36" fmla="*/ 299 w 299"/>
                  <a:gd name="T37" fmla="*/ 195 h 211"/>
                  <a:gd name="T38" fmla="*/ 299 w 299"/>
                  <a:gd name="T39" fmla="*/ 21 h 211"/>
                  <a:gd name="T40" fmla="*/ 245 w 299"/>
                  <a:gd name="T41" fmla="*/ 37 h 211"/>
                  <a:gd name="T42" fmla="*/ 245 w 299"/>
                  <a:gd name="T43" fmla="*/ 0 h 211"/>
                  <a:gd name="T44" fmla="*/ 245 w 299"/>
                  <a:gd name="T4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9" h="211">
                    <a:moveTo>
                      <a:pt x="211" y="33"/>
                    </a:moveTo>
                    <a:lnTo>
                      <a:pt x="211" y="37"/>
                    </a:lnTo>
                    <a:lnTo>
                      <a:pt x="211" y="83"/>
                    </a:lnTo>
                    <a:lnTo>
                      <a:pt x="257" y="66"/>
                    </a:lnTo>
                    <a:lnTo>
                      <a:pt x="265" y="66"/>
                    </a:lnTo>
                    <a:lnTo>
                      <a:pt x="265" y="149"/>
                    </a:lnTo>
                    <a:lnTo>
                      <a:pt x="257" y="145"/>
                    </a:lnTo>
                    <a:lnTo>
                      <a:pt x="211" y="133"/>
                    </a:lnTo>
                    <a:lnTo>
                      <a:pt x="211" y="178"/>
                    </a:lnTo>
                    <a:lnTo>
                      <a:pt x="211" y="178"/>
                    </a:lnTo>
                    <a:lnTo>
                      <a:pt x="33" y="178"/>
                    </a:lnTo>
                    <a:lnTo>
                      <a:pt x="33" y="33"/>
                    </a:lnTo>
                    <a:lnTo>
                      <a:pt x="211" y="33"/>
                    </a:lnTo>
                    <a:moveTo>
                      <a:pt x="245" y="0"/>
                    </a:moveTo>
                    <a:lnTo>
                      <a:pt x="0" y="0"/>
                    </a:lnTo>
                    <a:lnTo>
                      <a:pt x="0" y="211"/>
                    </a:lnTo>
                    <a:lnTo>
                      <a:pt x="245" y="211"/>
                    </a:lnTo>
                    <a:lnTo>
                      <a:pt x="245" y="178"/>
                    </a:lnTo>
                    <a:lnTo>
                      <a:pt x="299" y="195"/>
                    </a:lnTo>
                    <a:lnTo>
                      <a:pt x="299" y="21"/>
                    </a:lnTo>
                    <a:lnTo>
                      <a:pt x="245" y="37"/>
                    </a:lnTo>
                    <a:lnTo>
                      <a:pt x="245" y="0"/>
                    </a:lnTo>
                    <a:lnTo>
                      <a:pt x="24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9" name="Freeform 22">
                <a:extLst>
                  <a:ext uri="{FF2B5EF4-FFF2-40B4-BE49-F238E27FC236}">
                    <a16:creationId xmlns:a16="http://schemas.microsoft.com/office/drawing/2014/main" id="{EB75D4A4-B1DB-4896-9FE2-B24349C1DE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6" y="1534"/>
                <a:ext cx="269" cy="281"/>
              </a:xfrm>
              <a:custGeom>
                <a:avLst/>
                <a:gdLst>
                  <a:gd name="T0" fmla="*/ 140 w 269"/>
                  <a:gd name="T1" fmla="*/ 79 h 281"/>
                  <a:gd name="T2" fmla="*/ 140 w 269"/>
                  <a:gd name="T3" fmla="*/ 103 h 281"/>
                  <a:gd name="T4" fmla="*/ 145 w 269"/>
                  <a:gd name="T5" fmla="*/ 124 h 281"/>
                  <a:gd name="T6" fmla="*/ 161 w 269"/>
                  <a:gd name="T7" fmla="*/ 132 h 281"/>
                  <a:gd name="T8" fmla="*/ 186 w 269"/>
                  <a:gd name="T9" fmla="*/ 141 h 281"/>
                  <a:gd name="T10" fmla="*/ 161 w 269"/>
                  <a:gd name="T11" fmla="*/ 149 h 281"/>
                  <a:gd name="T12" fmla="*/ 145 w 269"/>
                  <a:gd name="T13" fmla="*/ 157 h 281"/>
                  <a:gd name="T14" fmla="*/ 140 w 269"/>
                  <a:gd name="T15" fmla="*/ 178 h 281"/>
                  <a:gd name="T16" fmla="*/ 140 w 269"/>
                  <a:gd name="T17" fmla="*/ 203 h 281"/>
                  <a:gd name="T18" fmla="*/ 124 w 269"/>
                  <a:gd name="T19" fmla="*/ 182 h 281"/>
                  <a:gd name="T20" fmla="*/ 111 w 269"/>
                  <a:gd name="T21" fmla="*/ 170 h 281"/>
                  <a:gd name="T22" fmla="*/ 91 w 269"/>
                  <a:gd name="T23" fmla="*/ 174 h 281"/>
                  <a:gd name="T24" fmla="*/ 70 w 269"/>
                  <a:gd name="T25" fmla="*/ 178 h 281"/>
                  <a:gd name="T26" fmla="*/ 82 w 269"/>
                  <a:gd name="T27" fmla="*/ 157 h 281"/>
                  <a:gd name="T28" fmla="*/ 91 w 269"/>
                  <a:gd name="T29" fmla="*/ 141 h 281"/>
                  <a:gd name="T30" fmla="*/ 82 w 269"/>
                  <a:gd name="T31" fmla="*/ 124 h 281"/>
                  <a:gd name="T32" fmla="*/ 70 w 269"/>
                  <a:gd name="T33" fmla="*/ 103 h 281"/>
                  <a:gd name="T34" fmla="*/ 91 w 269"/>
                  <a:gd name="T35" fmla="*/ 108 h 281"/>
                  <a:gd name="T36" fmla="*/ 111 w 269"/>
                  <a:gd name="T37" fmla="*/ 112 h 281"/>
                  <a:gd name="T38" fmla="*/ 124 w 269"/>
                  <a:gd name="T39" fmla="*/ 99 h 281"/>
                  <a:gd name="T40" fmla="*/ 140 w 269"/>
                  <a:gd name="T41" fmla="*/ 79 h 281"/>
                  <a:gd name="T42" fmla="*/ 165 w 269"/>
                  <a:gd name="T43" fmla="*/ 0 h 281"/>
                  <a:gd name="T44" fmla="*/ 99 w 269"/>
                  <a:gd name="T45" fmla="*/ 79 h 281"/>
                  <a:gd name="T46" fmla="*/ 0 w 269"/>
                  <a:gd name="T47" fmla="*/ 54 h 281"/>
                  <a:gd name="T48" fmla="*/ 53 w 269"/>
                  <a:gd name="T49" fmla="*/ 141 h 281"/>
                  <a:gd name="T50" fmla="*/ 0 w 269"/>
                  <a:gd name="T51" fmla="*/ 228 h 281"/>
                  <a:gd name="T52" fmla="*/ 99 w 269"/>
                  <a:gd name="T53" fmla="*/ 207 h 281"/>
                  <a:gd name="T54" fmla="*/ 165 w 269"/>
                  <a:gd name="T55" fmla="*/ 281 h 281"/>
                  <a:gd name="T56" fmla="*/ 174 w 269"/>
                  <a:gd name="T57" fmla="*/ 182 h 281"/>
                  <a:gd name="T58" fmla="*/ 269 w 269"/>
                  <a:gd name="T59" fmla="*/ 141 h 281"/>
                  <a:gd name="T60" fmla="*/ 174 w 269"/>
                  <a:gd name="T61" fmla="*/ 99 h 281"/>
                  <a:gd name="T62" fmla="*/ 165 w 269"/>
                  <a:gd name="T63" fmla="*/ 0 h 281"/>
                  <a:gd name="T64" fmla="*/ 165 w 269"/>
                  <a:gd name="T65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9" h="281">
                    <a:moveTo>
                      <a:pt x="140" y="79"/>
                    </a:moveTo>
                    <a:lnTo>
                      <a:pt x="140" y="103"/>
                    </a:lnTo>
                    <a:lnTo>
                      <a:pt x="145" y="124"/>
                    </a:lnTo>
                    <a:lnTo>
                      <a:pt x="161" y="132"/>
                    </a:lnTo>
                    <a:lnTo>
                      <a:pt x="186" y="141"/>
                    </a:lnTo>
                    <a:lnTo>
                      <a:pt x="161" y="149"/>
                    </a:lnTo>
                    <a:lnTo>
                      <a:pt x="145" y="157"/>
                    </a:lnTo>
                    <a:lnTo>
                      <a:pt x="140" y="178"/>
                    </a:lnTo>
                    <a:lnTo>
                      <a:pt x="140" y="203"/>
                    </a:lnTo>
                    <a:lnTo>
                      <a:pt x="124" y="182"/>
                    </a:lnTo>
                    <a:lnTo>
                      <a:pt x="111" y="170"/>
                    </a:lnTo>
                    <a:lnTo>
                      <a:pt x="91" y="174"/>
                    </a:lnTo>
                    <a:lnTo>
                      <a:pt x="70" y="178"/>
                    </a:lnTo>
                    <a:lnTo>
                      <a:pt x="82" y="157"/>
                    </a:lnTo>
                    <a:lnTo>
                      <a:pt x="91" y="141"/>
                    </a:lnTo>
                    <a:lnTo>
                      <a:pt x="82" y="124"/>
                    </a:lnTo>
                    <a:lnTo>
                      <a:pt x="70" y="103"/>
                    </a:lnTo>
                    <a:lnTo>
                      <a:pt x="91" y="108"/>
                    </a:lnTo>
                    <a:lnTo>
                      <a:pt x="111" y="112"/>
                    </a:lnTo>
                    <a:lnTo>
                      <a:pt x="124" y="99"/>
                    </a:lnTo>
                    <a:lnTo>
                      <a:pt x="140" y="79"/>
                    </a:lnTo>
                    <a:close/>
                    <a:moveTo>
                      <a:pt x="165" y="0"/>
                    </a:moveTo>
                    <a:lnTo>
                      <a:pt x="99" y="79"/>
                    </a:lnTo>
                    <a:lnTo>
                      <a:pt x="0" y="54"/>
                    </a:lnTo>
                    <a:lnTo>
                      <a:pt x="53" y="141"/>
                    </a:lnTo>
                    <a:lnTo>
                      <a:pt x="0" y="228"/>
                    </a:lnTo>
                    <a:lnTo>
                      <a:pt x="99" y="207"/>
                    </a:lnTo>
                    <a:lnTo>
                      <a:pt x="165" y="281"/>
                    </a:lnTo>
                    <a:lnTo>
                      <a:pt x="174" y="182"/>
                    </a:lnTo>
                    <a:lnTo>
                      <a:pt x="269" y="141"/>
                    </a:lnTo>
                    <a:lnTo>
                      <a:pt x="174" y="99"/>
                    </a:lnTo>
                    <a:lnTo>
                      <a:pt x="165" y="0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0" name="Freeform 23">
                <a:extLst>
                  <a:ext uri="{FF2B5EF4-FFF2-40B4-BE49-F238E27FC236}">
                    <a16:creationId xmlns:a16="http://schemas.microsoft.com/office/drawing/2014/main" id="{E21D7136-7989-4FF6-800F-2F01AD048E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6" y="1534"/>
                <a:ext cx="269" cy="281"/>
              </a:xfrm>
              <a:custGeom>
                <a:avLst/>
                <a:gdLst>
                  <a:gd name="T0" fmla="*/ 140 w 269"/>
                  <a:gd name="T1" fmla="*/ 79 h 281"/>
                  <a:gd name="T2" fmla="*/ 140 w 269"/>
                  <a:gd name="T3" fmla="*/ 103 h 281"/>
                  <a:gd name="T4" fmla="*/ 145 w 269"/>
                  <a:gd name="T5" fmla="*/ 124 h 281"/>
                  <a:gd name="T6" fmla="*/ 161 w 269"/>
                  <a:gd name="T7" fmla="*/ 132 h 281"/>
                  <a:gd name="T8" fmla="*/ 186 w 269"/>
                  <a:gd name="T9" fmla="*/ 141 h 281"/>
                  <a:gd name="T10" fmla="*/ 161 w 269"/>
                  <a:gd name="T11" fmla="*/ 149 h 281"/>
                  <a:gd name="T12" fmla="*/ 145 w 269"/>
                  <a:gd name="T13" fmla="*/ 157 h 281"/>
                  <a:gd name="T14" fmla="*/ 140 w 269"/>
                  <a:gd name="T15" fmla="*/ 178 h 281"/>
                  <a:gd name="T16" fmla="*/ 140 w 269"/>
                  <a:gd name="T17" fmla="*/ 203 h 281"/>
                  <a:gd name="T18" fmla="*/ 124 w 269"/>
                  <a:gd name="T19" fmla="*/ 182 h 281"/>
                  <a:gd name="T20" fmla="*/ 111 w 269"/>
                  <a:gd name="T21" fmla="*/ 170 h 281"/>
                  <a:gd name="T22" fmla="*/ 91 w 269"/>
                  <a:gd name="T23" fmla="*/ 174 h 281"/>
                  <a:gd name="T24" fmla="*/ 70 w 269"/>
                  <a:gd name="T25" fmla="*/ 178 h 281"/>
                  <a:gd name="T26" fmla="*/ 82 w 269"/>
                  <a:gd name="T27" fmla="*/ 157 h 281"/>
                  <a:gd name="T28" fmla="*/ 91 w 269"/>
                  <a:gd name="T29" fmla="*/ 141 h 281"/>
                  <a:gd name="T30" fmla="*/ 82 w 269"/>
                  <a:gd name="T31" fmla="*/ 124 h 281"/>
                  <a:gd name="T32" fmla="*/ 70 w 269"/>
                  <a:gd name="T33" fmla="*/ 103 h 281"/>
                  <a:gd name="T34" fmla="*/ 91 w 269"/>
                  <a:gd name="T35" fmla="*/ 108 h 281"/>
                  <a:gd name="T36" fmla="*/ 111 w 269"/>
                  <a:gd name="T37" fmla="*/ 112 h 281"/>
                  <a:gd name="T38" fmla="*/ 124 w 269"/>
                  <a:gd name="T39" fmla="*/ 99 h 281"/>
                  <a:gd name="T40" fmla="*/ 140 w 269"/>
                  <a:gd name="T41" fmla="*/ 79 h 281"/>
                  <a:gd name="T42" fmla="*/ 165 w 269"/>
                  <a:gd name="T43" fmla="*/ 0 h 281"/>
                  <a:gd name="T44" fmla="*/ 99 w 269"/>
                  <a:gd name="T45" fmla="*/ 79 h 281"/>
                  <a:gd name="T46" fmla="*/ 0 w 269"/>
                  <a:gd name="T47" fmla="*/ 54 h 281"/>
                  <a:gd name="T48" fmla="*/ 53 w 269"/>
                  <a:gd name="T49" fmla="*/ 141 h 281"/>
                  <a:gd name="T50" fmla="*/ 0 w 269"/>
                  <a:gd name="T51" fmla="*/ 228 h 281"/>
                  <a:gd name="T52" fmla="*/ 99 w 269"/>
                  <a:gd name="T53" fmla="*/ 207 h 281"/>
                  <a:gd name="T54" fmla="*/ 165 w 269"/>
                  <a:gd name="T55" fmla="*/ 281 h 281"/>
                  <a:gd name="T56" fmla="*/ 174 w 269"/>
                  <a:gd name="T57" fmla="*/ 182 h 281"/>
                  <a:gd name="T58" fmla="*/ 269 w 269"/>
                  <a:gd name="T59" fmla="*/ 141 h 281"/>
                  <a:gd name="T60" fmla="*/ 174 w 269"/>
                  <a:gd name="T61" fmla="*/ 99 h 281"/>
                  <a:gd name="T62" fmla="*/ 165 w 269"/>
                  <a:gd name="T63" fmla="*/ 0 h 281"/>
                  <a:gd name="T64" fmla="*/ 165 w 269"/>
                  <a:gd name="T65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9" h="281">
                    <a:moveTo>
                      <a:pt x="140" y="79"/>
                    </a:moveTo>
                    <a:lnTo>
                      <a:pt x="140" y="103"/>
                    </a:lnTo>
                    <a:lnTo>
                      <a:pt x="145" y="124"/>
                    </a:lnTo>
                    <a:lnTo>
                      <a:pt x="161" y="132"/>
                    </a:lnTo>
                    <a:lnTo>
                      <a:pt x="186" y="141"/>
                    </a:lnTo>
                    <a:lnTo>
                      <a:pt x="161" y="149"/>
                    </a:lnTo>
                    <a:lnTo>
                      <a:pt x="145" y="157"/>
                    </a:lnTo>
                    <a:lnTo>
                      <a:pt x="140" y="178"/>
                    </a:lnTo>
                    <a:lnTo>
                      <a:pt x="140" y="203"/>
                    </a:lnTo>
                    <a:lnTo>
                      <a:pt x="124" y="182"/>
                    </a:lnTo>
                    <a:lnTo>
                      <a:pt x="111" y="170"/>
                    </a:lnTo>
                    <a:lnTo>
                      <a:pt x="91" y="174"/>
                    </a:lnTo>
                    <a:lnTo>
                      <a:pt x="70" y="178"/>
                    </a:lnTo>
                    <a:lnTo>
                      <a:pt x="82" y="157"/>
                    </a:lnTo>
                    <a:lnTo>
                      <a:pt x="91" y="141"/>
                    </a:lnTo>
                    <a:lnTo>
                      <a:pt x="82" y="124"/>
                    </a:lnTo>
                    <a:lnTo>
                      <a:pt x="70" y="103"/>
                    </a:lnTo>
                    <a:lnTo>
                      <a:pt x="91" y="108"/>
                    </a:lnTo>
                    <a:lnTo>
                      <a:pt x="111" y="112"/>
                    </a:lnTo>
                    <a:lnTo>
                      <a:pt x="124" y="99"/>
                    </a:lnTo>
                    <a:lnTo>
                      <a:pt x="140" y="79"/>
                    </a:lnTo>
                    <a:moveTo>
                      <a:pt x="165" y="0"/>
                    </a:moveTo>
                    <a:lnTo>
                      <a:pt x="99" y="79"/>
                    </a:lnTo>
                    <a:lnTo>
                      <a:pt x="0" y="54"/>
                    </a:lnTo>
                    <a:lnTo>
                      <a:pt x="53" y="141"/>
                    </a:lnTo>
                    <a:lnTo>
                      <a:pt x="0" y="228"/>
                    </a:lnTo>
                    <a:lnTo>
                      <a:pt x="99" y="207"/>
                    </a:lnTo>
                    <a:lnTo>
                      <a:pt x="165" y="281"/>
                    </a:lnTo>
                    <a:lnTo>
                      <a:pt x="174" y="182"/>
                    </a:lnTo>
                    <a:lnTo>
                      <a:pt x="269" y="141"/>
                    </a:lnTo>
                    <a:lnTo>
                      <a:pt x="174" y="99"/>
                    </a:lnTo>
                    <a:lnTo>
                      <a:pt x="165" y="0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6BD6AC1-9C3B-43F6-9DFF-41B3AE7A6C15}"/>
              </a:ext>
            </a:extLst>
          </p:cNvPr>
          <p:cNvSpPr txBox="1"/>
          <p:nvPr/>
        </p:nvSpPr>
        <p:spPr>
          <a:xfrm>
            <a:off x="1718953" y="1279142"/>
            <a:ext cx="3506044" cy="80021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de-DE" sz="3200" b="1" dirty="0">
                <a:latin typeface="+mj-lt"/>
              </a:rPr>
              <a:t>20 Jahre</a:t>
            </a:r>
          </a:p>
          <a:p>
            <a:pPr algn="r"/>
            <a:r>
              <a:rPr lang="de-DE" sz="2000" dirty="0"/>
              <a:t>Karlsruhe</a:t>
            </a:r>
            <a:endParaRPr lang="en-US" sz="300" dirty="0"/>
          </a:p>
        </p:txBody>
      </p:sp>
      <p:pic>
        <p:nvPicPr>
          <p:cNvPr id="5" name="Picture 4" descr="A person wearing a hat and glasses&#10;&#10;Description automatically generated">
            <a:extLst>
              <a:ext uri="{FF2B5EF4-FFF2-40B4-BE49-F238E27FC236}">
                <a16:creationId xmlns:a16="http://schemas.microsoft.com/office/drawing/2014/main" id="{DD2D2E32-EC07-4CF0-8AE2-8090EDB33FB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5"/>
          <a:stretch/>
        </p:blipFill>
        <p:spPr>
          <a:xfrm>
            <a:off x="381000" y="1279142"/>
            <a:ext cx="3320988" cy="464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4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7F1A-9C4B-4C71-8AAB-2CCA194E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Cornelia </a:t>
            </a:r>
            <a:r>
              <a:rPr lang="de-DE" dirty="0" err="1"/>
              <a:t>Boeger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A91FF-8C04-4ED7-B241-DDE64011FA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7</a:t>
            </a:fld>
            <a:endParaRPr lang="en-US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4AF0487-16D8-4D17-AC99-B2FE203AB946}"/>
              </a:ext>
            </a:extLst>
          </p:cNvPr>
          <p:cNvGrpSpPr/>
          <p:nvPr/>
        </p:nvGrpSpPr>
        <p:grpSpPr>
          <a:xfrm>
            <a:off x="5659779" y="4527047"/>
            <a:ext cx="3747832" cy="1166246"/>
            <a:chOff x="5160595" y="5007672"/>
            <a:chExt cx="3857363" cy="120033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1037C87-AD97-4A1A-A4FF-A8537CD16DC5}"/>
                </a:ext>
              </a:extLst>
            </p:cNvPr>
            <p:cNvSpPr txBox="1"/>
            <p:nvPr/>
          </p:nvSpPr>
          <p:spPr>
            <a:xfrm>
              <a:off x="6454570" y="5007672"/>
              <a:ext cx="2563388" cy="1108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>
                  <a:latin typeface="+mj-lt"/>
                </a:rPr>
                <a:t>Technical Consultant</a:t>
              </a:r>
              <a:endParaRPr lang="en-US" sz="2000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2796CF0-40E9-4CF6-B57A-1E4CB979D9DB}"/>
                </a:ext>
              </a:extLst>
            </p:cNvPr>
            <p:cNvGrpSpPr/>
            <p:nvPr/>
          </p:nvGrpSpPr>
          <p:grpSpPr>
            <a:xfrm>
              <a:off x="5160595" y="5007673"/>
              <a:ext cx="1200329" cy="1200329"/>
              <a:chOff x="7902996" y="2645924"/>
              <a:chExt cx="860997" cy="860997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9F06629C-B2E4-4680-99E8-EDD3E02E5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869" y="2806421"/>
                <a:ext cx="641250" cy="54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B2FA3C2-79EB-49A1-B076-292E53E6E3D1}"/>
                  </a:ext>
                </a:extLst>
              </p:cNvPr>
              <p:cNvSpPr/>
              <p:nvPr/>
            </p:nvSpPr>
            <p:spPr>
              <a:xfrm>
                <a:off x="7902996" y="2645924"/>
                <a:ext cx="860997" cy="860997"/>
              </a:xfrm>
              <a:prstGeom prst="rect">
                <a:avLst/>
              </a:prstGeom>
              <a:noFill/>
              <a:ln w="762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46381AF-4998-472C-B5B1-F6F59F2ECE2F}"/>
              </a:ext>
            </a:extLst>
          </p:cNvPr>
          <p:cNvGrpSpPr/>
          <p:nvPr/>
        </p:nvGrpSpPr>
        <p:grpSpPr>
          <a:xfrm>
            <a:off x="8162215" y="1329745"/>
            <a:ext cx="3648785" cy="1166246"/>
            <a:chOff x="7570031" y="2300688"/>
            <a:chExt cx="3755421" cy="120033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6E723E7-C71F-4913-9C59-5C39FE97D255}"/>
                </a:ext>
              </a:extLst>
            </p:cNvPr>
            <p:cNvSpPr txBox="1"/>
            <p:nvPr/>
          </p:nvSpPr>
          <p:spPr>
            <a:xfrm>
              <a:off x="8851824" y="2300688"/>
              <a:ext cx="2473628" cy="1108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>
                  <a:latin typeface="+mj-lt"/>
                </a:rPr>
                <a:t>Research Manager</a:t>
              </a:r>
              <a:endParaRPr lang="en-US" sz="2000" dirty="0"/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A7649962-C2E1-488E-AB7C-380E9D673C43}"/>
                </a:ext>
              </a:extLst>
            </p:cNvPr>
            <p:cNvGrpSpPr/>
            <p:nvPr/>
          </p:nvGrpSpPr>
          <p:grpSpPr>
            <a:xfrm>
              <a:off x="7570031" y="2300689"/>
              <a:ext cx="1200329" cy="1200329"/>
              <a:chOff x="7570032" y="3704717"/>
              <a:chExt cx="1200329" cy="1200329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D005421-F556-42B8-9E3F-A8F943DA0928}"/>
                  </a:ext>
                </a:extLst>
              </p:cNvPr>
              <p:cNvSpPr/>
              <p:nvPr/>
            </p:nvSpPr>
            <p:spPr>
              <a:xfrm>
                <a:off x="7570032" y="3704717"/>
                <a:ext cx="1200329" cy="1200329"/>
              </a:xfrm>
              <a:prstGeom prst="rect">
                <a:avLst/>
              </a:prstGeom>
              <a:noFill/>
              <a:ln w="76200">
                <a:solidFill>
                  <a:srgbClr val="00B0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8C931E26-4122-409F-91F9-8FC15D825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6813" y="3829955"/>
                <a:ext cx="981054" cy="964139"/>
              </a:xfrm>
              <a:prstGeom prst="rect">
                <a:avLst/>
              </a:prstGeom>
            </p:spPr>
          </p:pic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8D7CFFB-009B-49AB-8B80-1A5D02ABFD76}"/>
              </a:ext>
            </a:extLst>
          </p:cNvPr>
          <p:cNvGrpSpPr/>
          <p:nvPr/>
        </p:nvGrpSpPr>
        <p:grpSpPr>
          <a:xfrm>
            <a:off x="6915123" y="2863230"/>
            <a:ext cx="3650482" cy="1253622"/>
            <a:chOff x="6915123" y="2863230"/>
            <a:chExt cx="3650482" cy="125362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8353BC6E-AC55-48DB-ADEF-DD12A9F2B11F}"/>
                </a:ext>
              </a:extLst>
            </p:cNvPr>
            <p:cNvGrpSpPr/>
            <p:nvPr/>
          </p:nvGrpSpPr>
          <p:grpSpPr>
            <a:xfrm>
              <a:off x="6915123" y="2863230"/>
              <a:ext cx="3650482" cy="1253622"/>
              <a:chOff x="7570032" y="3614787"/>
              <a:chExt cx="3757167" cy="1290259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9E15B34-5DB5-48BD-A5D6-7E1EF08197A7}"/>
                  </a:ext>
                </a:extLst>
              </p:cNvPr>
              <p:cNvSpPr txBox="1"/>
              <p:nvPr/>
            </p:nvSpPr>
            <p:spPr>
              <a:xfrm>
                <a:off x="8853571" y="3614787"/>
                <a:ext cx="2473628" cy="1108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b="1" dirty="0" err="1">
                    <a:latin typeface="+mj-lt"/>
                  </a:rPr>
                  <a:t>Social</a:t>
                </a:r>
                <a:r>
                  <a:rPr lang="de-DE" sz="3200" b="1" dirty="0">
                    <a:latin typeface="+mj-lt"/>
                  </a:rPr>
                  <a:t> Media Expert</a:t>
                </a:r>
                <a:endParaRPr lang="en-US" sz="2000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EB4BF3F-9836-4D12-9E09-E61233D6AEB5}"/>
                  </a:ext>
                </a:extLst>
              </p:cNvPr>
              <p:cNvSpPr/>
              <p:nvPr/>
            </p:nvSpPr>
            <p:spPr>
              <a:xfrm>
                <a:off x="7570032" y="3704717"/>
                <a:ext cx="1200328" cy="1200329"/>
              </a:xfrm>
              <a:prstGeom prst="rect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5">
              <a:extLst>
                <a:ext uri="{FF2B5EF4-FFF2-40B4-BE49-F238E27FC236}">
                  <a16:creationId xmlns:a16="http://schemas.microsoft.com/office/drawing/2014/main" id="{D8FB1A96-D991-4535-8993-5A66D04C84F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24375" y="3060653"/>
              <a:ext cx="947738" cy="946150"/>
              <a:chOff x="1568" y="1534"/>
              <a:chExt cx="597" cy="596"/>
            </a:xfrm>
          </p:grpSpPr>
          <p:sp>
            <p:nvSpPr>
              <p:cNvPr id="142" name="AutoShape 14">
                <a:extLst>
                  <a:ext uri="{FF2B5EF4-FFF2-40B4-BE49-F238E27FC236}">
                    <a16:creationId xmlns:a16="http://schemas.microsoft.com/office/drawing/2014/main" id="{D9FB7A82-CAB6-4CF4-A735-E492966564A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568" y="1534"/>
                <a:ext cx="597" cy="5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3" name="Freeform 16">
                <a:extLst>
                  <a:ext uri="{FF2B5EF4-FFF2-40B4-BE49-F238E27FC236}">
                    <a16:creationId xmlns:a16="http://schemas.microsoft.com/office/drawing/2014/main" id="{67865286-2F4B-4F86-83C1-50D4CA60A2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13" y="2022"/>
                <a:ext cx="107" cy="108"/>
              </a:xfrm>
              <a:custGeom>
                <a:avLst/>
                <a:gdLst>
                  <a:gd name="T0" fmla="*/ 13 w 26"/>
                  <a:gd name="T1" fmla="*/ 0 h 26"/>
                  <a:gd name="T2" fmla="*/ 0 w 26"/>
                  <a:gd name="T3" fmla="*/ 13 h 26"/>
                  <a:gd name="T4" fmla="*/ 13 w 26"/>
                  <a:gd name="T5" fmla="*/ 26 h 26"/>
                  <a:gd name="T6" fmla="*/ 26 w 26"/>
                  <a:gd name="T7" fmla="*/ 13 h 26"/>
                  <a:gd name="T8" fmla="*/ 13 w 26"/>
                  <a:gd name="T9" fmla="*/ 0 h 26"/>
                  <a:gd name="T10" fmla="*/ 13 w 26"/>
                  <a:gd name="T11" fmla="*/ 18 h 26"/>
                  <a:gd name="T12" fmla="*/ 8 w 26"/>
                  <a:gd name="T13" fmla="*/ 13 h 26"/>
                  <a:gd name="T14" fmla="*/ 13 w 26"/>
                  <a:gd name="T15" fmla="*/ 8 h 26"/>
                  <a:gd name="T16" fmla="*/ 18 w 26"/>
                  <a:gd name="T17" fmla="*/ 13 h 26"/>
                  <a:gd name="T18" fmla="*/ 13 w 26"/>
                  <a:gd name="T19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18"/>
                    </a:moveTo>
                    <a:cubicBezTo>
                      <a:pt x="10" y="18"/>
                      <a:pt x="8" y="16"/>
                      <a:pt x="8" y="13"/>
                    </a:cubicBezTo>
                    <a:cubicBezTo>
                      <a:pt x="8" y="10"/>
                      <a:pt x="10" y="8"/>
                      <a:pt x="13" y="8"/>
                    </a:cubicBezTo>
                    <a:cubicBezTo>
                      <a:pt x="16" y="8"/>
                      <a:pt x="18" y="10"/>
                      <a:pt x="18" y="13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4" name="Freeform 17">
                <a:extLst>
                  <a:ext uri="{FF2B5EF4-FFF2-40B4-BE49-F238E27FC236}">
                    <a16:creationId xmlns:a16="http://schemas.microsoft.com/office/drawing/2014/main" id="{68990513-D15C-4083-9B89-374B493F5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" y="1948"/>
                <a:ext cx="183" cy="62"/>
              </a:xfrm>
              <a:custGeom>
                <a:avLst/>
                <a:gdLst>
                  <a:gd name="T0" fmla="*/ 22 w 44"/>
                  <a:gd name="T1" fmla="*/ 8 h 15"/>
                  <a:gd name="T2" fmla="*/ 38 w 44"/>
                  <a:gd name="T3" fmla="*/ 15 h 15"/>
                  <a:gd name="T4" fmla="*/ 44 w 44"/>
                  <a:gd name="T5" fmla="*/ 9 h 15"/>
                  <a:gd name="T6" fmla="*/ 22 w 44"/>
                  <a:gd name="T7" fmla="*/ 0 h 15"/>
                  <a:gd name="T8" fmla="*/ 0 w 44"/>
                  <a:gd name="T9" fmla="*/ 9 h 15"/>
                  <a:gd name="T10" fmla="*/ 6 w 44"/>
                  <a:gd name="T11" fmla="*/ 15 h 15"/>
                  <a:gd name="T12" fmla="*/ 22 w 44"/>
                  <a:gd name="T1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5">
                    <a:moveTo>
                      <a:pt x="22" y="8"/>
                    </a:moveTo>
                    <a:cubicBezTo>
                      <a:pt x="28" y="8"/>
                      <a:pt x="34" y="11"/>
                      <a:pt x="38" y="15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38" y="3"/>
                      <a:pt x="31" y="0"/>
                      <a:pt x="22" y="0"/>
                    </a:cubicBezTo>
                    <a:cubicBezTo>
                      <a:pt x="13" y="0"/>
                      <a:pt x="6" y="3"/>
                      <a:pt x="0" y="9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1"/>
                      <a:pt x="16" y="8"/>
                      <a:pt x="22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5" name="Freeform 18">
                <a:extLst>
                  <a:ext uri="{FF2B5EF4-FFF2-40B4-BE49-F238E27FC236}">
                    <a16:creationId xmlns:a16="http://schemas.microsoft.com/office/drawing/2014/main" id="{F581120D-D10B-4870-9735-487517298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6" y="1873"/>
                <a:ext cx="281" cy="83"/>
              </a:xfrm>
              <a:custGeom>
                <a:avLst/>
                <a:gdLst>
                  <a:gd name="T0" fmla="*/ 34 w 68"/>
                  <a:gd name="T1" fmla="*/ 8 h 20"/>
                  <a:gd name="T2" fmla="*/ 63 w 68"/>
                  <a:gd name="T3" fmla="*/ 20 h 20"/>
                  <a:gd name="T4" fmla="*/ 68 w 68"/>
                  <a:gd name="T5" fmla="*/ 15 h 20"/>
                  <a:gd name="T6" fmla="*/ 34 w 68"/>
                  <a:gd name="T7" fmla="*/ 0 h 20"/>
                  <a:gd name="T8" fmla="*/ 0 w 68"/>
                  <a:gd name="T9" fmla="*/ 15 h 20"/>
                  <a:gd name="T10" fmla="*/ 5 w 68"/>
                  <a:gd name="T11" fmla="*/ 20 h 20"/>
                  <a:gd name="T12" fmla="*/ 34 w 68"/>
                  <a:gd name="T1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20">
                    <a:moveTo>
                      <a:pt x="34" y="8"/>
                    </a:moveTo>
                    <a:cubicBezTo>
                      <a:pt x="45" y="8"/>
                      <a:pt x="55" y="13"/>
                      <a:pt x="63" y="20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59" y="6"/>
                      <a:pt x="47" y="0"/>
                      <a:pt x="34" y="0"/>
                    </a:cubicBezTo>
                    <a:cubicBezTo>
                      <a:pt x="21" y="0"/>
                      <a:pt x="9" y="6"/>
                      <a:pt x="0" y="15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3" y="13"/>
                      <a:pt x="23" y="8"/>
                      <a:pt x="34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6" name="Freeform 19">
                <a:extLst>
                  <a:ext uri="{FF2B5EF4-FFF2-40B4-BE49-F238E27FC236}">
                    <a16:creationId xmlns:a16="http://schemas.microsoft.com/office/drawing/2014/main" id="{FFFC9503-7859-411B-B025-7E66B92F1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2" y="1803"/>
                <a:ext cx="389" cy="104"/>
              </a:xfrm>
              <a:custGeom>
                <a:avLst/>
                <a:gdLst>
                  <a:gd name="T0" fmla="*/ 47 w 94"/>
                  <a:gd name="T1" fmla="*/ 8 h 25"/>
                  <a:gd name="T2" fmla="*/ 88 w 94"/>
                  <a:gd name="T3" fmla="*/ 25 h 25"/>
                  <a:gd name="T4" fmla="*/ 94 w 94"/>
                  <a:gd name="T5" fmla="*/ 19 h 25"/>
                  <a:gd name="T6" fmla="*/ 47 w 94"/>
                  <a:gd name="T7" fmla="*/ 0 h 25"/>
                  <a:gd name="T8" fmla="*/ 0 w 94"/>
                  <a:gd name="T9" fmla="*/ 19 h 25"/>
                  <a:gd name="T10" fmla="*/ 6 w 94"/>
                  <a:gd name="T11" fmla="*/ 25 h 25"/>
                  <a:gd name="T12" fmla="*/ 47 w 94"/>
                  <a:gd name="T1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47" y="8"/>
                    </a:moveTo>
                    <a:cubicBezTo>
                      <a:pt x="63" y="8"/>
                      <a:pt x="77" y="14"/>
                      <a:pt x="88" y="25"/>
                    </a:cubicBezTo>
                    <a:cubicBezTo>
                      <a:pt x="94" y="19"/>
                      <a:pt x="94" y="19"/>
                      <a:pt x="94" y="19"/>
                    </a:cubicBezTo>
                    <a:cubicBezTo>
                      <a:pt x="82" y="7"/>
                      <a:pt x="65" y="0"/>
                      <a:pt x="47" y="0"/>
                    </a:cubicBezTo>
                    <a:cubicBezTo>
                      <a:pt x="29" y="0"/>
                      <a:pt x="12" y="7"/>
                      <a:pt x="0" y="1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17" y="14"/>
                      <a:pt x="31" y="8"/>
                      <a:pt x="47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7" name="Freeform 20">
                <a:extLst>
                  <a:ext uri="{FF2B5EF4-FFF2-40B4-BE49-F238E27FC236}">
                    <a16:creationId xmlns:a16="http://schemas.microsoft.com/office/drawing/2014/main" id="{A8888BCA-1D6D-41F5-91E1-3E596B572B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8" y="1567"/>
                <a:ext cx="299" cy="211"/>
              </a:xfrm>
              <a:custGeom>
                <a:avLst/>
                <a:gdLst>
                  <a:gd name="T0" fmla="*/ 211 w 299"/>
                  <a:gd name="T1" fmla="*/ 33 h 211"/>
                  <a:gd name="T2" fmla="*/ 211 w 299"/>
                  <a:gd name="T3" fmla="*/ 37 h 211"/>
                  <a:gd name="T4" fmla="*/ 211 w 299"/>
                  <a:gd name="T5" fmla="*/ 83 h 211"/>
                  <a:gd name="T6" fmla="*/ 257 w 299"/>
                  <a:gd name="T7" fmla="*/ 66 h 211"/>
                  <a:gd name="T8" fmla="*/ 265 w 299"/>
                  <a:gd name="T9" fmla="*/ 66 h 211"/>
                  <a:gd name="T10" fmla="*/ 265 w 299"/>
                  <a:gd name="T11" fmla="*/ 149 h 211"/>
                  <a:gd name="T12" fmla="*/ 257 w 299"/>
                  <a:gd name="T13" fmla="*/ 145 h 211"/>
                  <a:gd name="T14" fmla="*/ 211 w 299"/>
                  <a:gd name="T15" fmla="*/ 133 h 211"/>
                  <a:gd name="T16" fmla="*/ 211 w 299"/>
                  <a:gd name="T17" fmla="*/ 178 h 211"/>
                  <a:gd name="T18" fmla="*/ 211 w 299"/>
                  <a:gd name="T19" fmla="*/ 178 h 211"/>
                  <a:gd name="T20" fmla="*/ 33 w 299"/>
                  <a:gd name="T21" fmla="*/ 178 h 211"/>
                  <a:gd name="T22" fmla="*/ 33 w 299"/>
                  <a:gd name="T23" fmla="*/ 33 h 211"/>
                  <a:gd name="T24" fmla="*/ 211 w 299"/>
                  <a:gd name="T25" fmla="*/ 33 h 211"/>
                  <a:gd name="T26" fmla="*/ 245 w 299"/>
                  <a:gd name="T27" fmla="*/ 0 h 211"/>
                  <a:gd name="T28" fmla="*/ 0 w 299"/>
                  <a:gd name="T29" fmla="*/ 0 h 211"/>
                  <a:gd name="T30" fmla="*/ 0 w 299"/>
                  <a:gd name="T31" fmla="*/ 211 h 211"/>
                  <a:gd name="T32" fmla="*/ 245 w 299"/>
                  <a:gd name="T33" fmla="*/ 211 h 211"/>
                  <a:gd name="T34" fmla="*/ 245 w 299"/>
                  <a:gd name="T35" fmla="*/ 178 h 211"/>
                  <a:gd name="T36" fmla="*/ 299 w 299"/>
                  <a:gd name="T37" fmla="*/ 195 h 211"/>
                  <a:gd name="T38" fmla="*/ 299 w 299"/>
                  <a:gd name="T39" fmla="*/ 21 h 211"/>
                  <a:gd name="T40" fmla="*/ 245 w 299"/>
                  <a:gd name="T41" fmla="*/ 37 h 211"/>
                  <a:gd name="T42" fmla="*/ 245 w 299"/>
                  <a:gd name="T43" fmla="*/ 0 h 211"/>
                  <a:gd name="T44" fmla="*/ 245 w 299"/>
                  <a:gd name="T4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9" h="211">
                    <a:moveTo>
                      <a:pt x="211" y="33"/>
                    </a:moveTo>
                    <a:lnTo>
                      <a:pt x="211" y="37"/>
                    </a:lnTo>
                    <a:lnTo>
                      <a:pt x="211" y="83"/>
                    </a:lnTo>
                    <a:lnTo>
                      <a:pt x="257" y="66"/>
                    </a:lnTo>
                    <a:lnTo>
                      <a:pt x="265" y="66"/>
                    </a:lnTo>
                    <a:lnTo>
                      <a:pt x="265" y="149"/>
                    </a:lnTo>
                    <a:lnTo>
                      <a:pt x="257" y="145"/>
                    </a:lnTo>
                    <a:lnTo>
                      <a:pt x="211" y="133"/>
                    </a:lnTo>
                    <a:lnTo>
                      <a:pt x="211" y="178"/>
                    </a:lnTo>
                    <a:lnTo>
                      <a:pt x="211" y="178"/>
                    </a:lnTo>
                    <a:lnTo>
                      <a:pt x="33" y="178"/>
                    </a:lnTo>
                    <a:lnTo>
                      <a:pt x="33" y="33"/>
                    </a:lnTo>
                    <a:lnTo>
                      <a:pt x="211" y="33"/>
                    </a:lnTo>
                    <a:close/>
                    <a:moveTo>
                      <a:pt x="245" y="0"/>
                    </a:moveTo>
                    <a:lnTo>
                      <a:pt x="0" y="0"/>
                    </a:lnTo>
                    <a:lnTo>
                      <a:pt x="0" y="211"/>
                    </a:lnTo>
                    <a:lnTo>
                      <a:pt x="245" y="211"/>
                    </a:lnTo>
                    <a:lnTo>
                      <a:pt x="245" y="178"/>
                    </a:lnTo>
                    <a:lnTo>
                      <a:pt x="299" y="195"/>
                    </a:lnTo>
                    <a:lnTo>
                      <a:pt x="299" y="21"/>
                    </a:lnTo>
                    <a:lnTo>
                      <a:pt x="245" y="37"/>
                    </a:lnTo>
                    <a:lnTo>
                      <a:pt x="245" y="0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8" name="Freeform 21">
                <a:extLst>
                  <a:ext uri="{FF2B5EF4-FFF2-40B4-BE49-F238E27FC236}">
                    <a16:creationId xmlns:a16="http://schemas.microsoft.com/office/drawing/2014/main" id="{1C989EA7-68BD-4F16-9D4A-E2F1F60735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8" y="1567"/>
                <a:ext cx="299" cy="211"/>
              </a:xfrm>
              <a:custGeom>
                <a:avLst/>
                <a:gdLst>
                  <a:gd name="T0" fmla="*/ 211 w 299"/>
                  <a:gd name="T1" fmla="*/ 33 h 211"/>
                  <a:gd name="T2" fmla="*/ 211 w 299"/>
                  <a:gd name="T3" fmla="*/ 37 h 211"/>
                  <a:gd name="T4" fmla="*/ 211 w 299"/>
                  <a:gd name="T5" fmla="*/ 83 h 211"/>
                  <a:gd name="T6" fmla="*/ 257 w 299"/>
                  <a:gd name="T7" fmla="*/ 66 h 211"/>
                  <a:gd name="T8" fmla="*/ 265 w 299"/>
                  <a:gd name="T9" fmla="*/ 66 h 211"/>
                  <a:gd name="T10" fmla="*/ 265 w 299"/>
                  <a:gd name="T11" fmla="*/ 149 h 211"/>
                  <a:gd name="T12" fmla="*/ 257 w 299"/>
                  <a:gd name="T13" fmla="*/ 145 h 211"/>
                  <a:gd name="T14" fmla="*/ 211 w 299"/>
                  <a:gd name="T15" fmla="*/ 133 h 211"/>
                  <a:gd name="T16" fmla="*/ 211 w 299"/>
                  <a:gd name="T17" fmla="*/ 178 h 211"/>
                  <a:gd name="T18" fmla="*/ 211 w 299"/>
                  <a:gd name="T19" fmla="*/ 178 h 211"/>
                  <a:gd name="T20" fmla="*/ 33 w 299"/>
                  <a:gd name="T21" fmla="*/ 178 h 211"/>
                  <a:gd name="T22" fmla="*/ 33 w 299"/>
                  <a:gd name="T23" fmla="*/ 33 h 211"/>
                  <a:gd name="T24" fmla="*/ 211 w 299"/>
                  <a:gd name="T25" fmla="*/ 33 h 211"/>
                  <a:gd name="T26" fmla="*/ 245 w 299"/>
                  <a:gd name="T27" fmla="*/ 0 h 211"/>
                  <a:gd name="T28" fmla="*/ 0 w 299"/>
                  <a:gd name="T29" fmla="*/ 0 h 211"/>
                  <a:gd name="T30" fmla="*/ 0 w 299"/>
                  <a:gd name="T31" fmla="*/ 211 h 211"/>
                  <a:gd name="T32" fmla="*/ 245 w 299"/>
                  <a:gd name="T33" fmla="*/ 211 h 211"/>
                  <a:gd name="T34" fmla="*/ 245 w 299"/>
                  <a:gd name="T35" fmla="*/ 178 h 211"/>
                  <a:gd name="T36" fmla="*/ 299 w 299"/>
                  <a:gd name="T37" fmla="*/ 195 h 211"/>
                  <a:gd name="T38" fmla="*/ 299 w 299"/>
                  <a:gd name="T39" fmla="*/ 21 h 211"/>
                  <a:gd name="T40" fmla="*/ 245 w 299"/>
                  <a:gd name="T41" fmla="*/ 37 h 211"/>
                  <a:gd name="T42" fmla="*/ 245 w 299"/>
                  <a:gd name="T43" fmla="*/ 0 h 211"/>
                  <a:gd name="T44" fmla="*/ 245 w 299"/>
                  <a:gd name="T4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9" h="211">
                    <a:moveTo>
                      <a:pt x="211" y="33"/>
                    </a:moveTo>
                    <a:lnTo>
                      <a:pt x="211" y="37"/>
                    </a:lnTo>
                    <a:lnTo>
                      <a:pt x="211" y="83"/>
                    </a:lnTo>
                    <a:lnTo>
                      <a:pt x="257" y="66"/>
                    </a:lnTo>
                    <a:lnTo>
                      <a:pt x="265" y="66"/>
                    </a:lnTo>
                    <a:lnTo>
                      <a:pt x="265" y="149"/>
                    </a:lnTo>
                    <a:lnTo>
                      <a:pt x="257" y="145"/>
                    </a:lnTo>
                    <a:lnTo>
                      <a:pt x="211" y="133"/>
                    </a:lnTo>
                    <a:lnTo>
                      <a:pt x="211" y="178"/>
                    </a:lnTo>
                    <a:lnTo>
                      <a:pt x="211" y="178"/>
                    </a:lnTo>
                    <a:lnTo>
                      <a:pt x="33" y="178"/>
                    </a:lnTo>
                    <a:lnTo>
                      <a:pt x="33" y="33"/>
                    </a:lnTo>
                    <a:lnTo>
                      <a:pt x="211" y="33"/>
                    </a:lnTo>
                    <a:moveTo>
                      <a:pt x="245" y="0"/>
                    </a:moveTo>
                    <a:lnTo>
                      <a:pt x="0" y="0"/>
                    </a:lnTo>
                    <a:lnTo>
                      <a:pt x="0" y="211"/>
                    </a:lnTo>
                    <a:lnTo>
                      <a:pt x="245" y="211"/>
                    </a:lnTo>
                    <a:lnTo>
                      <a:pt x="245" y="178"/>
                    </a:lnTo>
                    <a:lnTo>
                      <a:pt x="299" y="195"/>
                    </a:lnTo>
                    <a:lnTo>
                      <a:pt x="299" y="21"/>
                    </a:lnTo>
                    <a:lnTo>
                      <a:pt x="245" y="37"/>
                    </a:lnTo>
                    <a:lnTo>
                      <a:pt x="245" y="0"/>
                    </a:lnTo>
                    <a:lnTo>
                      <a:pt x="24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9" name="Freeform 22">
                <a:extLst>
                  <a:ext uri="{FF2B5EF4-FFF2-40B4-BE49-F238E27FC236}">
                    <a16:creationId xmlns:a16="http://schemas.microsoft.com/office/drawing/2014/main" id="{EB75D4A4-B1DB-4896-9FE2-B24349C1DE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6" y="1534"/>
                <a:ext cx="269" cy="281"/>
              </a:xfrm>
              <a:custGeom>
                <a:avLst/>
                <a:gdLst>
                  <a:gd name="T0" fmla="*/ 140 w 269"/>
                  <a:gd name="T1" fmla="*/ 79 h 281"/>
                  <a:gd name="T2" fmla="*/ 140 w 269"/>
                  <a:gd name="T3" fmla="*/ 103 h 281"/>
                  <a:gd name="T4" fmla="*/ 145 w 269"/>
                  <a:gd name="T5" fmla="*/ 124 h 281"/>
                  <a:gd name="T6" fmla="*/ 161 w 269"/>
                  <a:gd name="T7" fmla="*/ 132 h 281"/>
                  <a:gd name="T8" fmla="*/ 186 w 269"/>
                  <a:gd name="T9" fmla="*/ 141 h 281"/>
                  <a:gd name="T10" fmla="*/ 161 w 269"/>
                  <a:gd name="T11" fmla="*/ 149 h 281"/>
                  <a:gd name="T12" fmla="*/ 145 w 269"/>
                  <a:gd name="T13" fmla="*/ 157 h 281"/>
                  <a:gd name="T14" fmla="*/ 140 w 269"/>
                  <a:gd name="T15" fmla="*/ 178 h 281"/>
                  <a:gd name="T16" fmla="*/ 140 w 269"/>
                  <a:gd name="T17" fmla="*/ 203 h 281"/>
                  <a:gd name="T18" fmla="*/ 124 w 269"/>
                  <a:gd name="T19" fmla="*/ 182 h 281"/>
                  <a:gd name="T20" fmla="*/ 111 w 269"/>
                  <a:gd name="T21" fmla="*/ 170 h 281"/>
                  <a:gd name="T22" fmla="*/ 91 w 269"/>
                  <a:gd name="T23" fmla="*/ 174 h 281"/>
                  <a:gd name="T24" fmla="*/ 70 w 269"/>
                  <a:gd name="T25" fmla="*/ 178 h 281"/>
                  <a:gd name="T26" fmla="*/ 82 w 269"/>
                  <a:gd name="T27" fmla="*/ 157 h 281"/>
                  <a:gd name="T28" fmla="*/ 91 w 269"/>
                  <a:gd name="T29" fmla="*/ 141 h 281"/>
                  <a:gd name="T30" fmla="*/ 82 w 269"/>
                  <a:gd name="T31" fmla="*/ 124 h 281"/>
                  <a:gd name="T32" fmla="*/ 70 w 269"/>
                  <a:gd name="T33" fmla="*/ 103 h 281"/>
                  <a:gd name="T34" fmla="*/ 91 w 269"/>
                  <a:gd name="T35" fmla="*/ 108 h 281"/>
                  <a:gd name="T36" fmla="*/ 111 w 269"/>
                  <a:gd name="T37" fmla="*/ 112 h 281"/>
                  <a:gd name="T38" fmla="*/ 124 w 269"/>
                  <a:gd name="T39" fmla="*/ 99 h 281"/>
                  <a:gd name="T40" fmla="*/ 140 w 269"/>
                  <a:gd name="T41" fmla="*/ 79 h 281"/>
                  <a:gd name="T42" fmla="*/ 165 w 269"/>
                  <a:gd name="T43" fmla="*/ 0 h 281"/>
                  <a:gd name="T44" fmla="*/ 99 w 269"/>
                  <a:gd name="T45" fmla="*/ 79 h 281"/>
                  <a:gd name="T46" fmla="*/ 0 w 269"/>
                  <a:gd name="T47" fmla="*/ 54 h 281"/>
                  <a:gd name="T48" fmla="*/ 53 w 269"/>
                  <a:gd name="T49" fmla="*/ 141 h 281"/>
                  <a:gd name="T50" fmla="*/ 0 w 269"/>
                  <a:gd name="T51" fmla="*/ 228 h 281"/>
                  <a:gd name="T52" fmla="*/ 99 w 269"/>
                  <a:gd name="T53" fmla="*/ 207 h 281"/>
                  <a:gd name="T54" fmla="*/ 165 w 269"/>
                  <a:gd name="T55" fmla="*/ 281 h 281"/>
                  <a:gd name="T56" fmla="*/ 174 w 269"/>
                  <a:gd name="T57" fmla="*/ 182 h 281"/>
                  <a:gd name="T58" fmla="*/ 269 w 269"/>
                  <a:gd name="T59" fmla="*/ 141 h 281"/>
                  <a:gd name="T60" fmla="*/ 174 w 269"/>
                  <a:gd name="T61" fmla="*/ 99 h 281"/>
                  <a:gd name="T62" fmla="*/ 165 w 269"/>
                  <a:gd name="T63" fmla="*/ 0 h 281"/>
                  <a:gd name="T64" fmla="*/ 165 w 269"/>
                  <a:gd name="T65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9" h="281">
                    <a:moveTo>
                      <a:pt x="140" y="79"/>
                    </a:moveTo>
                    <a:lnTo>
                      <a:pt x="140" y="103"/>
                    </a:lnTo>
                    <a:lnTo>
                      <a:pt x="145" y="124"/>
                    </a:lnTo>
                    <a:lnTo>
                      <a:pt x="161" y="132"/>
                    </a:lnTo>
                    <a:lnTo>
                      <a:pt x="186" y="141"/>
                    </a:lnTo>
                    <a:lnTo>
                      <a:pt x="161" y="149"/>
                    </a:lnTo>
                    <a:lnTo>
                      <a:pt x="145" y="157"/>
                    </a:lnTo>
                    <a:lnTo>
                      <a:pt x="140" y="178"/>
                    </a:lnTo>
                    <a:lnTo>
                      <a:pt x="140" y="203"/>
                    </a:lnTo>
                    <a:lnTo>
                      <a:pt x="124" y="182"/>
                    </a:lnTo>
                    <a:lnTo>
                      <a:pt x="111" y="170"/>
                    </a:lnTo>
                    <a:lnTo>
                      <a:pt x="91" y="174"/>
                    </a:lnTo>
                    <a:lnTo>
                      <a:pt x="70" y="178"/>
                    </a:lnTo>
                    <a:lnTo>
                      <a:pt x="82" y="157"/>
                    </a:lnTo>
                    <a:lnTo>
                      <a:pt x="91" y="141"/>
                    </a:lnTo>
                    <a:lnTo>
                      <a:pt x="82" y="124"/>
                    </a:lnTo>
                    <a:lnTo>
                      <a:pt x="70" y="103"/>
                    </a:lnTo>
                    <a:lnTo>
                      <a:pt x="91" y="108"/>
                    </a:lnTo>
                    <a:lnTo>
                      <a:pt x="111" y="112"/>
                    </a:lnTo>
                    <a:lnTo>
                      <a:pt x="124" y="99"/>
                    </a:lnTo>
                    <a:lnTo>
                      <a:pt x="140" y="79"/>
                    </a:lnTo>
                    <a:close/>
                    <a:moveTo>
                      <a:pt x="165" y="0"/>
                    </a:moveTo>
                    <a:lnTo>
                      <a:pt x="99" y="79"/>
                    </a:lnTo>
                    <a:lnTo>
                      <a:pt x="0" y="54"/>
                    </a:lnTo>
                    <a:lnTo>
                      <a:pt x="53" y="141"/>
                    </a:lnTo>
                    <a:lnTo>
                      <a:pt x="0" y="228"/>
                    </a:lnTo>
                    <a:lnTo>
                      <a:pt x="99" y="207"/>
                    </a:lnTo>
                    <a:lnTo>
                      <a:pt x="165" y="281"/>
                    </a:lnTo>
                    <a:lnTo>
                      <a:pt x="174" y="182"/>
                    </a:lnTo>
                    <a:lnTo>
                      <a:pt x="269" y="141"/>
                    </a:lnTo>
                    <a:lnTo>
                      <a:pt x="174" y="99"/>
                    </a:lnTo>
                    <a:lnTo>
                      <a:pt x="165" y="0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0" name="Freeform 23">
                <a:extLst>
                  <a:ext uri="{FF2B5EF4-FFF2-40B4-BE49-F238E27FC236}">
                    <a16:creationId xmlns:a16="http://schemas.microsoft.com/office/drawing/2014/main" id="{E21D7136-7989-4FF6-800F-2F01AD048E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6" y="1534"/>
                <a:ext cx="269" cy="281"/>
              </a:xfrm>
              <a:custGeom>
                <a:avLst/>
                <a:gdLst>
                  <a:gd name="T0" fmla="*/ 140 w 269"/>
                  <a:gd name="T1" fmla="*/ 79 h 281"/>
                  <a:gd name="T2" fmla="*/ 140 w 269"/>
                  <a:gd name="T3" fmla="*/ 103 h 281"/>
                  <a:gd name="T4" fmla="*/ 145 w 269"/>
                  <a:gd name="T5" fmla="*/ 124 h 281"/>
                  <a:gd name="T6" fmla="*/ 161 w 269"/>
                  <a:gd name="T7" fmla="*/ 132 h 281"/>
                  <a:gd name="T8" fmla="*/ 186 w 269"/>
                  <a:gd name="T9" fmla="*/ 141 h 281"/>
                  <a:gd name="T10" fmla="*/ 161 w 269"/>
                  <a:gd name="T11" fmla="*/ 149 h 281"/>
                  <a:gd name="T12" fmla="*/ 145 w 269"/>
                  <a:gd name="T13" fmla="*/ 157 h 281"/>
                  <a:gd name="T14" fmla="*/ 140 w 269"/>
                  <a:gd name="T15" fmla="*/ 178 h 281"/>
                  <a:gd name="T16" fmla="*/ 140 w 269"/>
                  <a:gd name="T17" fmla="*/ 203 h 281"/>
                  <a:gd name="T18" fmla="*/ 124 w 269"/>
                  <a:gd name="T19" fmla="*/ 182 h 281"/>
                  <a:gd name="T20" fmla="*/ 111 w 269"/>
                  <a:gd name="T21" fmla="*/ 170 h 281"/>
                  <a:gd name="T22" fmla="*/ 91 w 269"/>
                  <a:gd name="T23" fmla="*/ 174 h 281"/>
                  <a:gd name="T24" fmla="*/ 70 w 269"/>
                  <a:gd name="T25" fmla="*/ 178 h 281"/>
                  <a:gd name="T26" fmla="*/ 82 w 269"/>
                  <a:gd name="T27" fmla="*/ 157 h 281"/>
                  <a:gd name="T28" fmla="*/ 91 w 269"/>
                  <a:gd name="T29" fmla="*/ 141 h 281"/>
                  <a:gd name="T30" fmla="*/ 82 w 269"/>
                  <a:gd name="T31" fmla="*/ 124 h 281"/>
                  <a:gd name="T32" fmla="*/ 70 w 269"/>
                  <a:gd name="T33" fmla="*/ 103 h 281"/>
                  <a:gd name="T34" fmla="*/ 91 w 269"/>
                  <a:gd name="T35" fmla="*/ 108 h 281"/>
                  <a:gd name="T36" fmla="*/ 111 w 269"/>
                  <a:gd name="T37" fmla="*/ 112 h 281"/>
                  <a:gd name="T38" fmla="*/ 124 w 269"/>
                  <a:gd name="T39" fmla="*/ 99 h 281"/>
                  <a:gd name="T40" fmla="*/ 140 w 269"/>
                  <a:gd name="T41" fmla="*/ 79 h 281"/>
                  <a:gd name="T42" fmla="*/ 165 w 269"/>
                  <a:gd name="T43" fmla="*/ 0 h 281"/>
                  <a:gd name="T44" fmla="*/ 99 w 269"/>
                  <a:gd name="T45" fmla="*/ 79 h 281"/>
                  <a:gd name="T46" fmla="*/ 0 w 269"/>
                  <a:gd name="T47" fmla="*/ 54 h 281"/>
                  <a:gd name="T48" fmla="*/ 53 w 269"/>
                  <a:gd name="T49" fmla="*/ 141 h 281"/>
                  <a:gd name="T50" fmla="*/ 0 w 269"/>
                  <a:gd name="T51" fmla="*/ 228 h 281"/>
                  <a:gd name="T52" fmla="*/ 99 w 269"/>
                  <a:gd name="T53" fmla="*/ 207 h 281"/>
                  <a:gd name="T54" fmla="*/ 165 w 269"/>
                  <a:gd name="T55" fmla="*/ 281 h 281"/>
                  <a:gd name="T56" fmla="*/ 174 w 269"/>
                  <a:gd name="T57" fmla="*/ 182 h 281"/>
                  <a:gd name="T58" fmla="*/ 269 w 269"/>
                  <a:gd name="T59" fmla="*/ 141 h 281"/>
                  <a:gd name="T60" fmla="*/ 174 w 269"/>
                  <a:gd name="T61" fmla="*/ 99 h 281"/>
                  <a:gd name="T62" fmla="*/ 165 w 269"/>
                  <a:gd name="T63" fmla="*/ 0 h 281"/>
                  <a:gd name="T64" fmla="*/ 165 w 269"/>
                  <a:gd name="T65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9" h="281">
                    <a:moveTo>
                      <a:pt x="140" y="79"/>
                    </a:moveTo>
                    <a:lnTo>
                      <a:pt x="140" y="103"/>
                    </a:lnTo>
                    <a:lnTo>
                      <a:pt x="145" y="124"/>
                    </a:lnTo>
                    <a:lnTo>
                      <a:pt x="161" y="132"/>
                    </a:lnTo>
                    <a:lnTo>
                      <a:pt x="186" y="141"/>
                    </a:lnTo>
                    <a:lnTo>
                      <a:pt x="161" y="149"/>
                    </a:lnTo>
                    <a:lnTo>
                      <a:pt x="145" y="157"/>
                    </a:lnTo>
                    <a:lnTo>
                      <a:pt x="140" y="178"/>
                    </a:lnTo>
                    <a:lnTo>
                      <a:pt x="140" y="203"/>
                    </a:lnTo>
                    <a:lnTo>
                      <a:pt x="124" y="182"/>
                    </a:lnTo>
                    <a:lnTo>
                      <a:pt x="111" y="170"/>
                    </a:lnTo>
                    <a:lnTo>
                      <a:pt x="91" y="174"/>
                    </a:lnTo>
                    <a:lnTo>
                      <a:pt x="70" y="178"/>
                    </a:lnTo>
                    <a:lnTo>
                      <a:pt x="82" y="157"/>
                    </a:lnTo>
                    <a:lnTo>
                      <a:pt x="91" y="141"/>
                    </a:lnTo>
                    <a:lnTo>
                      <a:pt x="82" y="124"/>
                    </a:lnTo>
                    <a:lnTo>
                      <a:pt x="70" y="103"/>
                    </a:lnTo>
                    <a:lnTo>
                      <a:pt x="91" y="108"/>
                    </a:lnTo>
                    <a:lnTo>
                      <a:pt x="111" y="112"/>
                    </a:lnTo>
                    <a:lnTo>
                      <a:pt x="124" y="99"/>
                    </a:lnTo>
                    <a:lnTo>
                      <a:pt x="140" y="79"/>
                    </a:lnTo>
                    <a:moveTo>
                      <a:pt x="165" y="0"/>
                    </a:moveTo>
                    <a:lnTo>
                      <a:pt x="99" y="79"/>
                    </a:lnTo>
                    <a:lnTo>
                      <a:pt x="0" y="54"/>
                    </a:lnTo>
                    <a:lnTo>
                      <a:pt x="53" y="141"/>
                    </a:lnTo>
                    <a:lnTo>
                      <a:pt x="0" y="228"/>
                    </a:lnTo>
                    <a:lnTo>
                      <a:pt x="99" y="207"/>
                    </a:lnTo>
                    <a:lnTo>
                      <a:pt x="165" y="281"/>
                    </a:lnTo>
                    <a:lnTo>
                      <a:pt x="174" y="182"/>
                    </a:lnTo>
                    <a:lnTo>
                      <a:pt x="269" y="141"/>
                    </a:lnTo>
                    <a:lnTo>
                      <a:pt x="174" y="99"/>
                    </a:lnTo>
                    <a:lnTo>
                      <a:pt x="165" y="0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6BD6AC1-9C3B-43F6-9DFF-41B3AE7A6C15}"/>
              </a:ext>
            </a:extLst>
          </p:cNvPr>
          <p:cNvSpPr txBox="1"/>
          <p:nvPr/>
        </p:nvSpPr>
        <p:spPr>
          <a:xfrm>
            <a:off x="1820266" y="1051318"/>
            <a:ext cx="3506044" cy="80021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de-DE" sz="3200" b="1" dirty="0">
                <a:latin typeface="+mj-lt"/>
              </a:rPr>
              <a:t>20 Jahre</a:t>
            </a:r>
          </a:p>
          <a:p>
            <a:pPr algn="r"/>
            <a:r>
              <a:rPr lang="de-DE" sz="2000" dirty="0"/>
              <a:t>Frankfurt</a:t>
            </a:r>
            <a:endParaRPr lang="en-US" sz="300" dirty="0"/>
          </a:p>
        </p:txBody>
      </p:sp>
      <p:pic>
        <p:nvPicPr>
          <p:cNvPr id="5" name="Picture 4" descr="A person wearing a purple shirt standing in front of a forest&#10;&#10;Description automatically generated">
            <a:extLst>
              <a:ext uri="{FF2B5EF4-FFF2-40B4-BE49-F238E27FC236}">
                <a16:creationId xmlns:a16="http://schemas.microsoft.com/office/drawing/2014/main" id="{037C4EE2-387A-412B-B919-2A76105EF80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1" r="22954"/>
          <a:stretch/>
        </p:blipFill>
        <p:spPr>
          <a:xfrm>
            <a:off x="389695" y="1107139"/>
            <a:ext cx="3347803" cy="493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2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7F1A-9C4B-4C71-8AAB-2CCA194E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Adrian Kleinert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A91FF-8C04-4ED7-B241-DDE64011FA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8</a:t>
            </a:fld>
            <a:endParaRPr lang="en-US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4AF0487-16D8-4D17-AC99-B2FE203AB946}"/>
              </a:ext>
            </a:extLst>
          </p:cNvPr>
          <p:cNvGrpSpPr/>
          <p:nvPr/>
        </p:nvGrpSpPr>
        <p:grpSpPr>
          <a:xfrm>
            <a:off x="5659779" y="4492965"/>
            <a:ext cx="3747832" cy="1200329"/>
            <a:chOff x="5160595" y="4972593"/>
            <a:chExt cx="3857363" cy="1235409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1037C87-AD97-4A1A-A4FF-A8537CD16DC5}"/>
                </a:ext>
              </a:extLst>
            </p:cNvPr>
            <p:cNvSpPr txBox="1"/>
            <p:nvPr/>
          </p:nvSpPr>
          <p:spPr>
            <a:xfrm>
              <a:off x="6454570" y="4972593"/>
              <a:ext cx="2563388" cy="411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2796CF0-40E9-4CF6-B57A-1E4CB979D9DB}"/>
                </a:ext>
              </a:extLst>
            </p:cNvPr>
            <p:cNvGrpSpPr/>
            <p:nvPr/>
          </p:nvGrpSpPr>
          <p:grpSpPr>
            <a:xfrm>
              <a:off x="5160595" y="5007673"/>
              <a:ext cx="1200329" cy="1200329"/>
              <a:chOff x="7902996" y="2645924"/>
              <a:chExt cx="860997" cy="860997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9F06629C-B2E4-4680-99E8-EDD3E02E5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869" y="2806421"/>
                <a:ext cx="641250" cy="54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B2FA3C2-79EB-49A1-B076-292E53E6E3D1}"/>
                  </a:ext>
                </a:extLst>
              </p:cNvPr>
              <p:cNvSpPr/>
              <p:nvPr/>
            </p:nvSpPr>
            <p:spPr>
              <a:xfrm>
                <a:off x="7902996" y="2645924"/>
                <a:ext cx="860997" cy="860997"/>
              </a:xfrm>
              <a:prstGeom prst="rect">
                <a:avLst/>
              </a:prstGeom>
              <a:noFill/>
              <a:ln w="762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46381AF-4998-472C-B5B1-F6F59F2ECE2F}"/>
              </a:ext>
            </a:extLst>
          </p:cNvPr>
          <p:cNvGrpSpPr/>
          <p:nvPr/>
        </p:nvGrpSpPr>
        <p:grpSpPr>
          <a:xfrm>
            <a:off x="8162215" y="1329745"/>
            <a:ext cx="3648785" cy="1166246"/>
            <a:chOff x="7570031" y="2300688"/>
            <a:chExt cx="3755421" cy="120033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6E723E7-C71F-4913-9C59-5C39FE97D255}"/>
                </a:ext>
              </a:extLst>
            </p:cNvPr>
            <p:cNvSpPr txBox="1"/>
            <p:nvPr/>
          </p:nvSpPr>
          <p:spPr>
            <a:xfrm>
              <a:off x="8851824" y="2300688"/>
              <a:ext cx="2473628" cy="1108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>
                  <a:latin typeface="+mj-lt"/>
                </a:rPr>
                <a:t>Quality Assurance</a:t>
              </a:r>
              <a:endParaRPr lang="en-US" sz="2000" dirty="0"/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A7649962-C2E1-488E-AB7C-380E9D673C43}"/>
                </a:ext>
              </a:extLst>
            </p:cNvPr>
            <p:cNvGrpSpPr/>
            <p:nvPr/>
          </p:nvGrpSpPr>
          <p:grpSpPr>
            <a:xfrm>
              <a:off x="7570031" y="2300689"/>
              <a:ext cx="1200329" cy="1200329"/>
              <a:chOff x="7570032" y="3704717"/>
              <a:chExt cx="1200329" cy="1200329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D005421-F556-42B8-9E3F-A8F943DA0928}"/>
                  </a:ext>
                </a:extLst>
              </p:cNvPr>
              <p:cNvSpPr/>
              <p:nvPr/>
            </p:nvSpPr>
            <p:spPr>
              <a:xfrm>
                <a:off x="7570032" y="3704717"/>
                <a:ext cx="1200329" cy="1200329"/>
              </a:xfrm>
              <a:prstGeom prst="rect">
                <a:avLst/>
              </a:prstGeom>
              <a:noFill/>
              <a:ln w="76200">
                <a:solidFill>
                  <a:srgbClr val="00B0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8C931E26-4122-409F-91F9-8FC15D825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6813" y="3829955"/>
                <a:ext cx="981054" cy="964139"/>
              </a:xfrm>
              <a:prstGeom prst="rect">
                <a:avLst/>
              </a:prstGeom>
            </p:spPr>
          </p:pic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8D7CFFB-009B-49AB-8B80-1A5D02ABFD76}"/>
              </a:ext>
            </a:extLst>
          </p:cNvPr>
          <p:cNvGrpSpPr/>
          <p:nvPr/>
        </p:nvGrpSpPr>
        <p:grpSpPr>
          <a:xfrm>
            <a:off x="6915122" y="2950606"/>
            <a:ext cx="1166245" cy="1166245"/>
            <a:chOff x="6915122" y="2950606"/>
            <a:chExt cx="1166245" cy="1166245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EB4BF3F-9836-4D12-9E09-E61233D6AEB5}"/>
                </a:ext>
              </a:extLst>
            </p:cNvPr>
            <p:cNvSpPr/>
            <p:nvPr/>
          </p:nvSpPr>
          <p:spPr>
            <a:xfrm>
              <a:off x="6915122" y="2950606"/>
              <a:ext cx="1166245" cy="1166245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1" name="Group 15">
              <a:extLst>
                <a:ext uri="{FF2B5EF4-FFF2-40B4-BE49-F238E27FC236}">
                  <a16:creationId xmlns:a16="http://schemas.microsoft.com/office/drawing/2014/main" id="{D8FB1A96-D991-4535-8993-5A66D04C84F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24375" y="3060653"/>
              <a:ext cx="947738" cy="946150"/>
              <a:chOff x="1568" y="1534"/>
              <a:chExt cx="597" cy="596"/>
            </a:xfrm>
          </p:grpSpPr>
          <p:sp>
            <p:nvSpPr>
              <p:cNvPr id="142" name="AutoShape 14">
                <a:extLst>
                  <a:ext uri="{FF2B5EF4-FFF2-40B4-BE49-F238E27FC236}">
                    <a16:creationId xmlns:a16="http://schemas.microsoft.com/office/drawing/2014/main" id="{D9FB7A82-CAB6-4CF4-A735-E492966564A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568" y="1534"/>
                <a:ext cx="597" cy="5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3" name="Freeform 16">
                <a:extLst>
                  <a:ext uri="{FF2B5EF4-FFF2-40B4-BE49-F238E27FC236}">
                    <a16:creationId xmlns:a16="http://schemas.microsoft.com/office/drawing/2014/main" id="{67865286-2F4B-4F86-83C1-50D4CA60A2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13" y="2022"/>
                <a:ext cx="107" cy="108"/>
              </a:xfrm>
              <a:custGeom>
                <a:avLst/>
                <a:gdLst>
                  <a:gd name="T0" fmla="*/ 13 w 26"/>
                  <a:gd name="T1" fmla="*/ 0 h 26"/>
                  <a:gd name="T2" fmla="*/ 0 w 26"/>
                  <a:gd name="T3" fmla="*/ 13 h 26"/>
                  <a:gd name="T4" fmla="*/ 13 w 26"/>
                  <a:gd name="T5" fmla="*/ 26 h 26"/>
                  <a:gd name="T6" fmla="*/ 26 w 26"/>
                  <a:gd name="T7" fmla="*/ 13 h 26"/>
                  <a:gd name="T8" fmla="*/ 13 w 26"/>
                  <a:gd name="T9" fmla="*/ 0 h 26"/>
                  <a:gd name="T10" fmla="*/ 13 w 26"/>
                  <a:gd name="T11" fmla="*/ 18 h 26"/>
                  <a:gd name="T12" fmla="*/ 8 w 26"/>
                  <a:gd name="T13" fmla="*/ 13 h 26"/>
                  <a:gd name="T14" fmla="*/ 13 w 26"/>
                  <a:gd name="T15" fmla="*/ 8 h 26"/>
                  <a:gd name="T16" fmla="*/ 18 w 26"/>
                  <a:gd name="T17" fmla="*/ 13 h 26"/>
                  <a:gd name="T18" fmla="*/ 13 w 26"/>
                  <a:gd name="T19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18"/>
                    </a:moveTo>
                    <a:cubicBezTo>
                      <a:pt x="10" y="18"/>
                      <a:pt x="8" y="16"/>
                      <a:pt x="8" y="13"/>
                    </a:cubicBezTo>
                    <a:cubicBezTo>
                      <a:pt x="8" y="10"/>
                      <a:pt x="10" y="8"/>
                      <a:pt x="13" y="8"/>
                    </a:cubicBezTo>
                    <a:cubicBezTo>
                      <a:pt x="16" y="8"/>
                      <a:pt x="18" y="10"/>
                      <a:pt x="18" y="13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4" name="Freeform 17">
                <a:extLst>
                  <a:ext uri="{FF2B5EF4-FFF2-40B4-BE49-F238E27FC236}">
                    <a16:creationId xmlns:a16="http://schemas.microsoft.com/office/drawing/2014/main" id="{68990513-D15C-4083-9B89-374B493F5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" y="1948"/>
                <a:ext cx="183" cy="62"/>
              </a:xfrm>
              <a:custGeom>
                <a:avLst/>
                <a:gdLst>
                  <a:gd name="T0" fmla="*/ 22 w 44"/>
                  <a:gd name="T1" fmla="*/ 8 h 15"/>
                  <a:gd name="T2" fmla="*/ 38 w 44"/>
                  <a:gd name="T3" fmla="*/ 15 h 15"/>
                  <a:gd name="T4" fmla="*/ 44 w 44"/>
                  <a:gd name="T5" fmla="*/ 9 h 15"/>
                  <a:gd name="T6" fmla="*/ 22 w 44"/>
                  <a:gd name="T7" fmla="*/ 0 h 15"/>
                  <a:gd name="T8" fmla="*/ 0 w 44"/>
                  <a:gd name="T9" fmla="*/ 9 h 15"/>
                  <a:gd name="T10" fmla="*/ 6 w 44"/>
                  <a:gd name="T11" fmla="*/ 15 h 15"/>
                  <a:gd name="T12" fmla="*/ 22 w 44"/>
                  <a:gd name="T1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5">
                    <a:moveTo>
                      <a:pt x="22" y="8"/>
                    </a:moveTo>
                    <a:cubicBezTo>
                      <a:pt x="28" y="8"/>
                      <a:pt x="34" y="11"/>
                      <a:pt x="38" y="15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38" y="3"/>
                      <a:pt x="31" y="0"/>
                      <a:pt x="22" y="0"/>
                    </a:cubicBezTo>
                    <a:cubicBezTo>
                      <a:pt x="13" y="0"/>
                      <a:pt x="6" y="3"/>
                      <a:pt x="0" y="9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1"/>
                      <a:pt x="16" y="8"/>
                      <a:pt x="22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5" name="Freeform 18">
                <a:extLst>
                  <a:ext uri="{FF2B5EF4-FFF2-40B4-BE49-F238E27FC236}">
                    <a16:creationId xmlns:a16="http://schemas.microsoft.com/office/drawing/2014/main" id="{F581120D-D10B-4870-9735-487517298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6" y="1873"/>
                <a:ext cx="281" cy="83"/>
              </a:xfrm>
              <a:custGeom>
                <a:avLst/>
                <a:gdLst>
                  <a:gd name="T0" fmla="*/ 34 w 68"/>
                  <a:gd name="T1" fmla="*/ 8 h 20"/>
                  <a:gd name="T2" fmla="*/ 63 w 68"/>
                  <a:gd name="T3" fmla="*/ 20 h 20"/>
                  <a:gd name="T4" fmla="*/ 68 w 68"/>
                  <a:gd name="T5" fmla="*/ 15 h 20"/>
                  <a:gd name="T6" fmla="*/ 34 w 68"/>
                  <a:gd name="T7" fmla="*/ 0 h 20"/>
                  <a:gd name="T8" fmla="*/ 0 w 68"/>
                  <a:gd name="T9" fmla="*/ 15 h 20"/>
                  <a:gd name="T10" fmla="*/ 5 w 68"/>
                  <a:gd name="T11" fmla="*/ 20 h 20"/>
                  <a:gd name="T12" fmla="*/ 34 w 68"/>
                  <a:gd name="T1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20">
                    <a:moveTo>
                      <a:pt x="34" y="8"/>
                    </a:moveTo>
                    <a:cubicBezTo>
                      <a:pt x="45" y="8"/>
                      <a:pt x="55" y="13"/>
                      <a:pt x="63" y="20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59" y="6"/>
                      <a:pt x="47" y="0"/>
                      <a:pt x="34" y="0"/>
                    </a:cubicBezTo>
                    <a:cubicBezTo>
                      <a:pt x="21" y="0"/>
                      <a:pt x="9" y="6"/>
                      <a:pt x="0" y="15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3" y="13"/>
                      <a:pt x="23" y="8"/>
                      <a:pt x="34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6" name="Freeform 19">
                <a:extLst>
                  <a:ext uri="{FF2B5EF4-FFF2-40B4-BE49-F238E27FC236}">
                    <a16:creationId xmlns:a16="http://schemas.microsoft.com/office/drawing/2014/main" id="{FFFC9503-7859-411B-B025-7E66B92F1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2" y="1803"/>
                <a:ext cx="389" cy="104"/>
              </a:xfrm>
              <a:custGeom>
                <a:avLst/>
                <a:gdLst>
                  <a:gd name="T0" fmla="*/ 47 w 94"/>
                  <a:gd name="T1" fmla="*/ 8 h 25"/>
                  <a:gd name="T2" fmla="*/ 88 w 94"/>
                  <a:gd name="T3" fmla="*/ 25 h 25"/>
                  <a:gd name="T4" fmla="*/ 94 w 94"/>
                  <a:gd name="T5" fmla="*/ 19 h 25"/>
                  <a:gd name="T6" fmla="*/ 47 w 94"/>
                  <a:gd name="T7" fmla="*/ 0 h 25"/>
                  <a:gd name="T8" fmla="*/ 0 w 94"/>
                  <a:gd name="T9" fmla="*/ 19 h 25"/>
                  <a:gd name="T10" fmla="*/ 6 w 94"/>
                  <a:gd name="T11" fmla="*/ 25 h 25"/>
                  <a:gd name="T12" fmla="*/ 47 w 94"/>
                  <a:gd name="T1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47" y="8"/>
                    </a:moveTo>
                    <a:cubicBezTo>
                      <a:pt x="63" y="8"/>
                      <a:pt x="77" y="14"/>
                      <a:pt x="88" y="25"/>
                    </a:cubicBezTo>
                    <a:cubicBezTo>
                      <a:pt x="94" y="19"/>
                      <a:pt x="94" y="19"/>
                      <a:pt x="94" y="19"/>
                    </a:cubicBezTo>
                    <a:cubicBezTo>
                      <a:pt x="82" y="7"/>
                      <a:pt x="65" y="0"/>
                      <a:pt x="47" y="0"/>
                    </a:cubicBezTo>
                    <a:cubicBezTo>
                      <a:pt x="29" y="0"/>
                      <a:pt x="12" y="7"/>
                      <a:pt x="0" y="1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17" y="14"/>
                      <a:pt x="31" y="8"/>
                      <a:pt x="47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7" name="Freeform 20">
                <a:extLst>
                  <a:ext uri="{FF2B5EF4-FFF2-40B4-BE49-F238E27FC236}">
                    <a16:creationId xmlns:a16="http://schemas.microsoft.com/office/drawing/2014/main" id="{A8888BCA-1D6D-41F5-91E1-3E596B572B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8" y="1567"/>
                <a:ext cx="299" cy="211"/>
              </a:xfrm>
              <a:custGeom>
                <a:avLst/>
                <a:gdLst>
                  <a:gd name="T0" fmla="*/ 211 w 299"/>
                  <a:gd name="T1" fmla="*/ 33 h 211"/>
                  <a:gd name="T2" fmla="*/ 211 w 299"/>
                  <a:gd name="T3" fmla="*/ 37 h 211"/>
                  <a:gd name="T4" fmla="*/ 211 w 299"/>
                  <a:gd name="T5" fmla="*/ 83 h 211"/>
                  <a:gd name="T6" fmla="*/ 257 w 299"/>
                  <a:gd name="T7" fmla="*/ 66 h 211"/>
                  <a:gd name="T8" fmla="*/ 265 w 299"/>
                  <a:gd name="T9" fmla="*/ 66 h 211"/>
                  <a:gd name="T10" fmla="*/ 265 w 299"/>
                  <a:gd name="T11" fmla="*/ 149 h 211"/>
                  <a:gd name="T12" fmla="*/ 257 w 299"/>
                  <a:gd name="T13" fmla="*/ 145 h 211"/>
                  <a:gd name="T14" fmla="*/ 211 w 299"/>
                  <a:gd name="T15" fmla="*/ 133 h 211"/>
                  <a:gd name="T16" fmla="*/ 211 w 299"/>
                  <a:gd name="T17" fmla="*/ 178 h 211"/>
                  <a:gd name="T18" fmla="*/ 211 w 299"/>
                  <a:gd name="T19" fmla="*/ 178 h 211"/>
                  <a:gd name="T20" fmla="*/ 33 w 299"/>
                  <a:gd name="T21" fmla="*/ 178 h 211"/>
                  <a:gd name="T22" fmla="*/ 33 w 299"/>
                  <a:gd name="T23" fmla="*/ 33 h 211"/>
                  <a:gd name="T24" fmla="*/ 211 w 299"/>
                  <a:gd name="T25" fmla="*/ 33 h 211"/>
                  <a:gd name="T26" fmla="*/ 245 w 299"/>
                  <a:gd name="T27" fmla="*/ 0 h 211"/>
                  <a:gd name="T28" fmla="*/ 0 w 299"/>
                  <a:gd name="T29" fmla="*/ 0 h 211"/>
                  <a:gd name="T30" fmla="*/ 0 w 299"/>
                  <a:gd name="T31" fmla="*/ 211 h 211"/>
                  <a:gd name="T32" fmla="*/ 245 w 299"/>
                  <a:gd name="T33" fmla="*/ 211 h 211"/>
                  <a:gd name="T34" fmla="*/ 245 w 299"/>
                  <a:gd name="T35" fmla="*/ 178 h 211"/>
                  <a:gd name="T36" fmla="*/ 299 w 299"/>
                  <a:gd name="T37" fmla="*/ 195 h 211"/>
                  <a:gd name="T38" fmla="*/ 299 w 299"/>
                  <a:gd name="T39" fmla="*/ 21 h 211"/>
                  <a:gd name="T40" fmla="*/ 245 w 299"/>
                  <a:gd name="T41" fmla="*/ 37 h 211"/>
                  <a:gd name="T42" fmla="*/ 245 w 299"/>
                  <a:gd name="T43" fmla="*/ 0 h 211"/>
                  <a:gd name="T44" fmla="*/ 245 w 299"/>
                  <a:gd name="T4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9" h="211">
                    <a:moveTo>
                      <a:pt x="211" y="33"/>
                    </a:moveTo>
                    <a:lnTo>
                      <a:pt x="211" y="37"/>
                    </a:lnTo>
                    <a:lnTo>
                      <a:pt x="211" y="83"/>
                    </a:lnTo>
                    <a:lnTo>
                      <a:pt x="257" y="66"/>
                    </a:lnTo>
                    <a:lnTo>
                      <a:pt x="265" y="66"/>
                    </a:lnTo>
                    <a:lnTo>
                      <a:pt x="265" y="149"/>
                    </a:lnTo>
                    <a:lnTo>
                      <a:pt x="257" y="145"/>
                    </a:lnTo>
                    <a:lnTo>
                      <a:pt x="211" y="133"/>
                    </a:lnTo>
                    <a:lnTo>
                      <a:pt x="211" y="178"/>
                    </a:lnTo>
                    <a:lnTo>
                      <a:pt x="211" y="178"/>
                    </a:lnTo>
                    <a:lnTo>
                      <a:pt x="33" y="178"/>
                    </a:lnTo>
                    <a:lnTo>
                      <a:pt x="33" y="33"/>
                    </a:lnTo>
                    <a:lnTo>
                      <a:pt x="211" y="33"/>
                    </a:lnTo>
                    <a:close/>
                    <a:moveTo>
                      <a:pt x="245" y="0"/>
                    </a:moveTo>
                    <a:lnTo>
                      <a:pt x="0" y="0"/>
                    </a:lnTo>
                    <a:lnTo>
                      <a:pt x="0" y="211"/>
                    </a:lnTo>
                    <a:lnTo>
                      <a:pt x="245" y="211"/>
                    </a:lnTo>
                    <a:lnTo>
                      <a:pt x="245" y="178"/>
                    </a:lnTo>
                    <a:lnTo>
                      <a:pt x="299" y="195"/>
                    </a:lnTo>
                    <a:lnTo>
                      <a:pt x="299" y="21"/>
                    </a:lnTo>
                    <a:lnTo>
                      <a:pt x="245" y="37"/>
                    </a:lnTo>
                    <a:lnTo>
                      <a:pt x="245" y="0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8" name="Freeform 21">
                <a:extLst>
                  <a:ext uri="{FF2B5EF4-FFF2-40B4-BE49-F238E27FC236}">
                    <a16:creationId xmlns:a16="http://schemas.microsoft.com/office/drawing/2014/main" id="{1C989EA7-68BD-4F16-9D4A-E2F1F60735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8" y="1567"/>
                <a:ext cx="299" cy="211"/>
              </a:xfrm>
              <a:custGeom>
                <a:avLst/>
                <a:gdLst>
                  <a:gd name="T0" fmla="*/ 211 w 299"/>
                  <a:gd name="T1" fmla="*/ 33 h 211"/>
                  <a:gd name="T2" fmla="*/ 211 w 299"/>
                  <a:gd name="T3" fmla="*/ 37 h 211"/>
                  <a:gd name="T4" fmla="*/ 211 w 299"/>
                  <a:gd name="T5" fmla="*/ 83 h 211"/>
                  <a:gd name="T6" fmla="*/ 257 w 299"/>
                  <a:gd name="T7" fmla="*/ 66 h 211"/>
                  <a:gd name="T8" fmla="*/ 265 w 299"/>
                  <a:gd name="T9" fmla="*/ 66 h 211"/>
                  <a:gd name="T10" fmla="*/ 265 w 299"/>
                  <a:gd name="T11" fmla="*/ 149 h 211"/>
                  <a:gd name="T12" fmla="*/ 257 w 299"/>
                  <a:gd name="T13" fmla="*/ 145 h 211"/>
                  <a:gd name="T14" fmla="*/ 211 w 299"/>
                  <a:gd name="T15" fmla="*/ 133 h 211"/>
                  <a:gd name="T16" fmla="*/ 211 w 299"/>
                  <a:gd name="T17" fmla="*/ 178 h 211"/>
                  <a:gd name="T18" fmla="*/ 211 w 299"/>
                  <a:gd name="T19" fmla="*/ 178 h 211"/>
                  <a:gd name="T20" fmla="*/ 33 w 299"/>
                  <a:gd name="T21" fmla="*/ 178 h 211"/>
                  <a:gd name="T22" fmla="*/ 33 w 299"/>
                  <a:gd name="T23" fmla="*/ 33 h 211"/>
                  <a:gd name="T24" fmla="*/ 211 w 299"/>
                  <a:gd name="T25" fmla="*/ 33 h 211"/>
                  <a:gd name="T26" fmla="*/ 245 w 299"/>
                  <a:gd name="T27" fmla="*/ 0 h 211"/>
                  <a:gd name="T28" fmla="*/ 0 w 299"/>
                  <a:gd name="T29" fmla="*/ 0 h 211"/>
                  <a:gd name="T30" fmla="*/ 0 w 299"/>
                  <a:gd name="T31" fmla="*/ 211 h 211"/>
                  <a:gd name="T32" fmla="*/ 245 w 299"/>
                  <a:gd name="T33" fmla="*/ 211 h 211"/>
                  <a:gd name="T34" fmla="*/ 245 w 299"/>
                  <a:gd name="T35" fmla="*/ 178 h 211"/>
                  <a:gd name="T36" fmla="*/ 299 w 299"/>
                  <a:gd name="T37" fmla="*/ 195 h 211"/>
                  <a:gd name="T38" fmla="*/ 299 w 299"/>
                  <a:gd name="T39" fmla="*/ 21 h 211"/>
                  <a:gd name="T40" fmla="*/ 245 w 299"/>
                  <a:gd name="T41" fmla="*/ 37 h 211"/>
                  <a:gd name="T42" fmla="*/ 245 w 299"/>
                  <a:gd name="T43" fmla="*/ 0 h 211"/>
                  <a:gd name="T44" fmla="*/ 245 w 299"/>
                  <a:gd name="T4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9" h="211">
                    <a:moveTo>
                      <a:pt x="211" y="33"/>
                    </a:moveTo>
                    <a:lnTo>
                      <a:pt x="211" y="37"/>
                    </a:lnTo>
                    <a:lnTo>
                      <a:pt x="211" y="83"/>
                    </a:lnTo>
                    <a:lnTo>
                      <a:pt x="257" y="66"/>
                    </a:lnTo>
                    <a:lnTo>
                      <a:pt x="265" y="66"/>
                    </a:lnTo>
                    <a:lnTo>
                      <a:pt x="265" y="149"/>
                    </a:lnTo>
                    <a:lnTo>
                      <a:pt x="257" y="145"/>
                    </a:lnTo>
                    <a:lnTo>
                      <a:pt x="211" y="133"/>
                    </a:lnTo>
                    <a:lnTo>
                      <a:pt x="211" y="178"/>
                    </a:lnTo>
                    <a:lnTo>
                      <a:pt x="211" y="178"/>
                    </a:lnTo>
                    <a:lnTo>
                      <a:pt x="33" y="178"/>
                    </a:lnTo>
                    <a:lnTo>
                      <a:pt x="33" y="33"/>
                    </a:lnTo>
                    <a:lnTo>
                      <a:pt x="211" y="33"/>
                    </a:lnTo>
                    <a:moveTo>
                      <a:pt x="245" y="0"/>
                    </a:moveTo>
                    <a:lnTo>
                      <a:pt x="0" y="0"/>
                    </a:lnTo>
                    <a:lnTo>
                      <a:pt x="0" y="211"/>
                    </a:lnTo>
                    <a:lnTo>
                      <a:pt x="245" y="211"/>
                    </a:lnTo>
                    <a:lnTo>
                      <a:pt x="245" y="178"/>
                    </a:lnTo>
                    <a:lnTo>
                      <a:pt x="299" y="195"/>
                    </a:lnTo>
                    <a:lnTo>
                      <a:pt x="299" y="21"/>
                    </a:lnTo>
                    <a:lnTo>
                      <a:pt x="245" y="37"/>
                    </a:lnTo>
                    <a:lnTo>
                      <a:pt x="245" y="0"/>
                    </a:lnTo>
                    <a:lnTo>
                      <a:pt x="24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9" name="Freeform 22">
                <a:extLst>
                  <a:ext uri="{FF2B5EF4-FFF2-40B4-BE49-F238E27FC236}">
                    <a16:creationId xmlns:a16="http://schemas.microsoft.com/office/drawing/2014/main" id="{EB75D4A4-B1DB-4896-9FE2-B24349C1DE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6" y="1534"/>
                <a:ext cx="269" cy="281"/>
              </a:xfrm>
              <a:custGeom>
                <a:avLst/>
                <a:gdLst>
                  <a:gd name="T0" fmla="*/ 140 w 269"/>
                  <a:gd name="T1" fmla="*/ 79 h 281"/>
                  <a:gd name="T2" fmla="*/ 140 w 269"/>
                  <a:gd name="T3" fmla="*/ 103 h 281"/>
                  <a:gd name="T4" fmla="*/ 145 w 269"/>
                  <a:gd name="T5" fmla="*/ 124 h 281"/>
                  <a:gd name="T6" fmla="*/ 161 w 269"/>
                  <a:gd name="T7" fmla="*/ 132 h 281"/>
                  <a:gd name="T8" fmla="*/ 186 w 269"/>
                  <a:gd name="T9" fmla="*/ 141 h 281"/>
                  <a:gd name="T10" fmla="*/ 161 w 269"/>
                  <a:gd name="T11" fmla="*/ 149 h 281"/>
                  <a:gd name="T12" fmla="*/ 145 w 269"/>
                  <a:gd name="T13" fmla="*/ 157 h 281"/>
                  <a:gd name="T14" fmla="*/ 140 w 269"/>
                  <a:gd name="T15" fmla="*/ 178 h 281"/>
                  <a:gd name="T16" fmla="*/ 140 w 269"/>
                  <a:gd name="T17" fmla="*/ 203 h 281"/>
                  <a:gd name="T18" fmla="*/ 124 w 269"/>
                  <a:gd name="T19" fmla="*/ 182 h 281"/>
                  <a:gd name="T20" fmla="*/ 111 w 269"/>
                  <a:gd name="T21" fmla="*/ 170 h 281"/>
                  <a:gd name="T22" fmla="*/ 91 w 269"/>
                  <a:gd name="T23" fmla="*/ 174 h 281"/>
                  <a:gd name="T24" fmla="*/ 70 w 269"/>
                  <a:gd name="T25" fmla="*/ 178 h 281"/>
                  <a:gd name="T26" fmla="*/ 82 w 269"/>
                  <a:gd name="T27" fmla="*/ 157 h 281"/>
                  <a:gd name="T28" fmla="*/ 91 w 269"/>
                  <a:gd name="T29" fmla="*/ 141 h 281"/>
                  <a:gd name="T30" fmla="*/ 82 w 269"/>
                  <a:gd name="T31" fmla="*/ 124 h 281"/>
                  <a:gd name="T32" fmla="*/ 70 w 269"/>
                  <a:gd name="T33" fmla="*/ 103 h 281"/>
                  <a:gd name="T34" fmla="*/ 91 w 269"/>
                  <a:gd name="T35" fmla="*/ 108 h 281"/>
                  <a:gd name="T36" fmla="*/ 111 w 269"/>
                  <a:gd name="T37" fmla="*/ 112 h 281"/>
                  <a:gd name="T38" fmla="*/ 124 w 269"/>
                  <a:gd name="T39" fmla="*/ 99 h 281"/>
                  <a:gd name="T40" fmla="*/ 140 w 269"/>
                  <a:gd name="T41" fmla="*/ 79 h 281"/>
                  <a:gd name="T42" fmla="*/ 165 w 269"/>
                  <a:gd name="T43" fmla="*/ 0 h 281"/>
                  <a:gd name="T44" fmla="*/ 99 w 269"/>
                  <a:gd name="T45" fmla="*/ 79 h 281"/>
                  <a:gd name="T46" fmla="*/ 0 w 269"/>
                  <a:gd name="T47" fmla="*/ 54 h 281"/>
                  <a:gd name="T48" fmla="*/ 53 w 269"/>
                  <a:gd name="T49" fmla="*/ 141 h 281"/>
                  <a:gd name="T50" fmla="*/ 0 w 269"/>
                  <a:gd name="T51" fmla="*/ 228 h 281"/>
                  <a:gd name="T52" fmla="*/ 99 w 269"/>
                  <a:gd name="T53" fmla="*/ 207 h 281"/>
                  <a:gd name="T54" fmla="*/ 165 w 269"/>
                  <a:gd name="T55" fmla="*/ 281 h 281"/>
                  <a:gd name="T56" fmla="*/ 174 w 269"/>
                  <a:gd name="T57" fmla="*/ 182 h 281"/>
                  <a:gd name="T58" fmla="*/ 269 w 269"/>
                  <a:gd name="T59" fmla="*/ 141 h 281"/>
                  <a:gd name="T60" fmla="*/ 174 w 269"/>
                  <a:gd name="T61" fmla="*/ 99 h 281"/>
                  <a:gd name="T62" fmla="*/ 165 w 269"/>
                  <a:gd name="T63" fmla="*/ 0 h 281"/>
                  <a:gd name="T64" fmla="*/ 165 w 269"/>
                  <a:gd name="T65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9" h="281">
                    <a:moveTo>
                      <a:pt x="140" y="79"/>
                    </a:moveTo>
                    <a:lnTo>
                      <a:pt x="140" y="103"/>
                    </a:lnTo>
                    <a:lnTo>
                      <a:pt x="145" y="124"/>
                    </a:lnTo>
                    <a:lnTo>
                      <a:pt x="161" y="132"/>
                    </a:lnTo>
                    <a:lnTo>
                      <a:pt x="186" y="141"/>
                    </a:lnTo>
                    <a:lnTo>
                      <a:pt x="161" y="149"/>
                    </a:lnTo>
                    <a:lnTo>
                      <a:pt x="145" y="157"/>
                    </a:lnTo>
                    <a:lnTo>
                      <a:pt x="140" y="178"/>
                    </a:lnTo>
                    <a:lnTo>
                      <a:pt x="140" y="203"/>
                    </a:lnTo>
                    <a:lnTo>
                      <a:pt x="124" y="182"/>
                    </a:lnTo>
                    <a:lnTo>
                      <a:pt x="111" y="170"/>
                    </a:lnTo>
                    <a:lnTo>
                      <a:pt x="91" y="174"/>
                    </a:lnTo>
                    <a:lnTo>
                      <a:pt x="70" y="178"/>
                    </a:lnTo>
                    <a:lnTo>
                      <a:pt x="82" y="157"/>
                    </a:lnTo>
                    <a:lnTo>
                      <a:pt x="91" y="141"/>
                    </a:lnTo>
                    <a:lnTo>
                      <a:pt x="82" y="124"/>
                    </a:lnTo>
                    <a:lnTo>
                      <a:pt x="70" y="103"/>
                    </a:lnTo>
                    <a:lnTo>
                      <a:pt x="91" y="108"/>
                    </a:lnTo>
                    <a:lnTo>
                      <a:pt x="111" y="112"/>
                    </a:lnTo>
                    <a:lnTo>
                      <a:pt x="124" y="99"/>
                    </a:lnTo>
                    <a:lnTo>
                      <a:pt x="140" y="79"/>
                    </a:lnTo>
                    <a:close/>
                    <a:moveTo>
                      <a:pt x="165" y="0"/>
                    </a:moveTo>
                    <a:lnTo>
                      <a:pt x="99" y="79"/>
                    </a:lnTo>
                    <a:lnTo>
                      <a:pt x="0" y="54"/>
                    </a:lnTo>
                    <a:lnTo>
                      <a:pt x="53" y="141"/>
                    </a:lnTo>
                    <a:lnTo>
                      <a:pt x="0" y="228"/>
                    </a:lnTo>
                    <a:lnTo>
                      <a:pt x="99" y="207"/>
                    </a:lnTo>
                    <a:lnTo>
                      <a:pt x="165" y="281"/>
                    </a:lnTo>
                    <a:lnTo>
                      <a:pt x="174" y="182"/>
                    </a:lnTo>
                    <a:lnTo>
                      <a:pt x="269" y="141"/>
                    </a:lnTo>
                    <a:lnTo>
                      <a:pt x="174" y="99"/>
                    </a:lnTo>
                    <a:lnTo>
                      <a:pt x="165" y="0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0" name="Freeform 23">
                <a:extLst>
                  <a:ext uri="{FF2B5EF4-FFF2-40B4-BE49-F238E27FC236}">
                    <a16:creationId xmlns:a16="http://schemas.microsoft.com/office/drawing/2014/main" id="{E21D7136-7989-4FF6-800F-2F01AD048E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6" y="1534"/>
                <a:ext cx="269" cy="281"/>
              </a:xfrm>
              <a:custGeom>
                <a:avLst/>
                <a:gdLst>
                  <a:gd name="T0" fmla="*/ 140 w 269"/>
                  <a:gd name="T1" fmla="*/ 79 h 281"/>
                  <a:gd name="T2" fmla="*/ 140 w 269"/>
                  <a:gd name="T3" fmla="*/ 103 h 281"/>
                  <a:gd name="T4" fmla="*/ 145 w 269"/>
                  <a:gd name="T5" fmla="*/ 124 h 281"/>
                  <a:gd name="T6" fmla="*/ 161 w 269"/>
                  <a:gd name="T7" fmla="*/ 132 h 281"/>
                  <a:gd name="T8" fmla="*/ 186 w 269"/>
                  <a:gd name="T9" fmla="*/ 141 h 281"/>
                  <a:gd name="T10" fmla="*/ 161 w 269"/>
                  <a:gd name="T11" fmla="*/ 149 h 281"/>
                  <a:gd name="T12" fmla="*/ 145 w 269"/>
                  <a:gd name="T13" fmla="*/ 157 h 281"/>
                  <a:gd name="T14" fmla="*/ 140 w 269"/>
                  <a:gd name="T15" fmla="*/ 178 h 281"/>
                  <a:gd name="T16" fmla="*/ 140 w 269"/>
                  <a:gd name="T17" fmla="*/ 203 h 281"/>
                  <a:gd name="T18" fmla="*/ 124 w 269"/>
                  <a:gd name="T19" fmla="*/ 182 h 281"/>
                  <a:gd name="T20" fmla="*/ 111 w 269"/>
                  <a:gd name="T21" fmla="*/ 170 h 281"/>
                  <a:gd name="T22" fmla="*/ 91 w 269"/>
                  <a:gd name="T23" fmla="*/ 174 h 281"/>
                  <a:gd name="T24" fmla="*/ 70 w 269"/>
                  <a:gd name="T25" fmla="*/ 178 h 281"/>
                  <a:gd name="T26" fmla="*/ 82 w 269"/>
                  <a:gd name="T27" fmla="*/ 157 h 281"/>
                  <a:gd name="T28" fmla="*/ 91 w 269"/>
                  <a:gd name="T29" fmla="*/ 141 h 281"/>
                  <a:gd name="T30" fmla="*/ 82 w 269"/>
                  <a:gd name="T31" fmla="*/ 124 h 281"/>
                  <a:gd name="T32" fmla="*/ 70 w 269"/>
                  <a:gd name="T33" fmla="*/ 103 h 281"/>
                  <a:gd name="T34" fmla="*/ 91 w 269"/>
                  <a:gd name="T35" fmla="*/ 108 h 281"/>
                  <a:gd name="T36" fmla="*/ 111 w 269"/>
                  <a:gd name="T37" fmla="*/ 112 h 281"/>
                  <a:gd name="T38" fmla="*/ 124 w 269"/>
                  <a:gd name="T39" fmla="*/ 99 h 281"/>
                  <a:gd name="T40" fmla="*/ 140 w 269"/>
                  <a:gd name="T41" fmla="*/ 79 h 281"/>
                  <a:gd name="T42" fmla="*/ 165 w 269"/>
                  <a:gd name="T43" fmla="*/ 0 h 281"/>
                  <a:gd name="T44" fmla="*/ 99 w 269"/>
                  <a:gd name="T45" fmla="*/ 79 h 281"/>
                  <a:gd name="T46" fmla="*/ 0 w 269"/>
                  <a:gd name="T47" fmla="*/ 54 h 281"/>
                  <a:gd name="T48" fmla="*/ 53 w 269"/>
                  <a:gd name="T49" fmla="*/ 141 h 281"/>
                  <a:gd name="T50" fmla="*/ 0 w 269"/>
                  <a:gd name="T51" fmla="*/ 228 h 281"/>
                  <a:gd name="T52" fmla="*/ 99 w 269"/>
                  <a:gd name="T53" fmla="*/ 207 h 281"/>
                  <a:gd name="T54" fmla="*/ 165 w 269"/>
                  <a:gd name="T55" fmla="*/ 281 h 281"/>
                  <a:gd name="T56" fmla="*/ 174 w 269"/>
                  <a:gd name="T57" fmla="*/ 182 h 281"/>
                  <a:gd name="T58" fmla="*/ 269 w 269"/>
                  <a:gd name="T59" fmla="*/ 141 h 281"/>
                  <a:gd name="T60" fmla="*/ 174 w 269"/>
                  <a:gd name="T61" fmla="*/ 99 h 281"/>
                  <a:gd name="T62" fmla="*/ 165 w 269"/>
                  <a:gd name="T63" fmla="*/ 0 h 281"/>
                  <a:gd name="T64" fmla="*/ 165 w 269"/>
                  <a:gd name="T65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9" h="281">
                    <a:moveTo>
                      <a:pt x="140" y="79"/>
                    </a:moveTo>
                    <a:lnTo>
                      <a:pt x="140" y="103"/>
                    </a:lnTo>
                    <a:lnTo>
                      <a:pt x="145" y="124"/>
                    </a:lnTo>
                    <a:lnTo>
                      <a:pt x="161" y="132"/>
                    </a:lnTo>
                    <a:lnTo>
                      <a:pt x="186" y="141"/>
                    </a:lnTo>
                    <a:lnTo>
                      <a:pt x="161" y="149"/>
                    </a:lnTo>
                    <a:lnTo>
                      <a:pt x="145" y="157"/>
                    </a:lnTo>
                    <a:lnTo>
                      <a:pt x="140" y="178"/>
                    </a:lnTo>
                    <a:lnTo>
                      <a:pt x="140" y="203"/>
                    </a:lnTo>
                    <a:lnTo>
                      <a:pt x="124" y="182"/>
                    </a:lnTo>
                    <a:lnTo>
                      <a:pt x="111" y="170"/>
                    </a:lnTo>
                    <a:lnTo>
                      <a:pt x="91" y="174"/>
                    </a:lnTo>
                    <a:lnTo>
                      <a:pt x="70" y="178"/>
                    </a:lnTo>
                    <a:lnTo>
                      <a:pt x="82" y="157"/>
                    </a:lnTo>
                    <a:lnTo>
                      <a:pt x="91" y="141"/>
                    </a:lnTo>
                    <a:lnTo>
                      <a:pt x="82" y="124"/>
                    </a:lnTo>
                    <a:lnTo>
                      <a:pt x="70" y="103"/>
                    </a:lnTo>
                    <a:lnTo>
                      <a:pt x="91" y="108"/>
                    </a:lnTo>
                    <a:lnTo>
                      <a:pt x="111" y="112"/>
                    </a:lnTo>
                    <a:lnTo>
                      <a:pt x="124" y="99"/>
                    </a:lnTo>
                    <a:lnTo>
                      <a:pt x="140" y="79"/>
                    </a:lnTo>
                    <a:moveTo>
                      <a:pt x="165" y="0"/>
                    </a:moveTo>
                    <a:lnTo>
                      <a:pt x="99" y="79"/>
                    </a:lnTo>
                    <a:lnTo>
                      <a:pt x="0" y="54"/>
                    </a:lnTo>
                    <a:lnTo>
                      <a:pt x="53" y="141"/>
                    </a:lnTo>
                    <a:lnTo>
                      <a:pt x="0" y="228"/>
                    </a:lnTo>
                    <a:lnTo>
                      <a:pt x="99" y="207"/>
                    </a:lnTo>
                    <a:lnTo>
                      <a:pt x="165" y="281"/>
                    </a:lnTo>
                    <a:lnTo>
                      <a:pt x="174" y="182"/>
                    </a:lnTo>
                    <a:lnTo>
                      <a:pt x="269" y="141"/>
                    </a:lnTo>
                    <a:lnTo>
                      <a:pt x="174" y="99"/>
                    </a:lnTo>
                    <a:lnTo>
                      <a:pt x="165" y="0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6BD6AC1-9C3B-43F6-9DFF-41B3AE7A6C15}"/>
              </a:ext>
            </a:extLst>
          </p:cNvPr>
          <p:cNvSpPr txBox="1"/>
          <p:nvPr/>
        </p:nvSpPr>
        <p:spPr>
          <a:xfrm>
            <a:off x="1889855" y="1529799"/>
            <a:ext cx="3506044" cy="80021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de-DE" sz="3200" b="1" dirty="0">
                <a:latin typeface="+mj-lt"/>
              </a:rPr>
              <a:t>22 Jahre</a:t>
            </a:r>
          </a:p>
          <a:p>
            <a:pPr algn="r"/>
            <a:r>
              <a:rPr lang="de-DE" sz="2000" dirty="0"/>
              <a:t>Heddesheim</a:t>
            </a:r>
            <a:endParaRPr lang="en-US" sz="300" dirty="0"/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1EFFBB4-E338-434B-B2F3-6C5A52BA4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8742"/>
            <a:ext cx="3495675" cy="35147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097C38A-A633-4651-8DCD-FD24C5420AD1}"/>
              </a:ext>
            </a:extLst>
          </p:cNvPr>
          <p:cNvSpPr txBox="1"/>
          <p:nvPr/>
        </p:nvSpPr>
        <p:spPr>
          <a:xfrm>
            <a:off x="8127404" y="2916522"/>
            <a:ext cx="249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latin typeface="+mj-lt"/>
              </a:rPr>
              <a:t>Global Marketing</a:t>
            </a:r>
            <a:endParaRPr 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ADC3AE-E28A-42D0-A8C2-FA07516ED9DC}"/>
              </a:ext>
            </a:extLst>
          </p:cNvPr>
          <p:cNvSpPr txBox="1"/>
          <p:nvPr/>
        </p:nvSpPr>
        <p:spPr>
          <a:xfrm>
            <a:off x="6882104" y="4398674"/>
            <a:ext cx="249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latin typeface="+mj-lt"/>
              </a:rPr>
              <a:t>Community Manager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81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7F1A-9C4B-4C71-8AAB-2CCA194E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Peter Behrens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A91FF-8C04-4ED7-B241-DDE64011FA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9</a:t>
            </a:fld>
            <a:endParaRPr lang="en-US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4AF0487-16D8-4D17-AC99-B2FE203AB946}"/>
              </a:ext>
            </a:extLst>
          </p:cNvPr>
          <p:cNvGrpSpPr/>
          <p:nvPr/>
        </p:nvGrpSpPr>
        <p:grpSpPr>
          <a:xfrm>
            <a:off x="5659779" y="4524311"/>
            <a:ext cx="3745943" cy="1168982"/>
            <a:chOff x="5160595" y="5004856"/>
            <a:chExt cx="3855419" cy="1203146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1037C87-AD97-4A1A-A4FF-A8537CD16DC5}"/>
                </a:ext>
              </a:extLst>
            </p:cNvPr>
            <p:cNvSpPr txBox="1"/>
            <p:nvPr/>
          </p:nvSpPr>
          <p:spPr>
            <a:xfrm>
              <a:off x="6452626" y="5004856"/>
              <a:ext cx="2563388" cy="601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>
                  <a:latin typeface="+mj-lt"/>
                </a:rPr>
                <a:t>Hybrid IT </a:t>
              </a:r>
              <a:endParaRPr lang="en-US" sz="2000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2796CF0-40E9-4CF6-B57A-1E4CB979D9DB}"/>
                </a:ext>
              </a:extLst>
            </p:cNvPr>
            <p:cNvGrpSpPr/>
            <p:nvPr/>
          </p:nvGrpSpPr>
          <p:grpSpPr>
            <a:xfrm>
              <a:off x="5160595" y="5007673"/>
              <a:ext cx="1200329" cy="1200329"/>
              <a:chOff x="7902996" y="2645924"/>
              <a:chExt cx="860997" cy="860997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9F06629C-B2E4-4680-99E8-EDD3E02E5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869" y="2806421"/>
                <a:ext cx="641250" cy="54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B2FA3C2-79EB-49A1-B076-292E53E6E3D1}"/>
                  </a:ext>
                </a:extLst>
              </p:cNvPr>
              <p:cNvSpPr/>
              <p:nvPr/>
            </p:nvSpPr>
            <p:spPr>
              <a:xfrm>
                <a:off x="7902996" y="2645924"/>
                <a:ext cx="860997" cy="860997"/>
              </a:xfrm>
              <a:prstGeom prst="rect">
                <a:avLst/>
              </a:prstGeom>
              <a:noFill/>
              <a:ln w="762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46381AF-4998-472C-B5B1-F6F59F2ECE2F}"/>
              </a:ext>
            </a:extLst>
          </p:cNvPr>
          <p:cNvGrpSpPr/>
          <p:nvPr/>
        </p:nvGrpSpPr>
        <p:grpSpPr>
          <a:xfrm>
            <a:off x="8162215" y="1329745"/>
            <a:ext cx="3648785" cy="1166246"/>
            <a:chOff x="7570031" y="2300688"/>
            <a:chExt cx="3755421" cy="120033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6E723E7-C71F-4913-9C59-5C39FE97D255}"/>
                </a:ext>
              </a:extLst>
            </p:cNvPr>
            <p:cNvSpPr txBox="1"/>
            <p:nvPr/>
          </p:nvSpPr>
          <p:spPr>
            <a:xfrm>
              <a:off x="8851824" y="2300688"/>
              <a:ext cx="2473628" cy="1108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>
                  <a:latin typeface="+mj-lt"/>
                </a:rPr>
                <a:t>SCRUM Master</a:t>
              </a:r>
              <a:endParaRPr lang="en-US" sz="2000" dirty="0"/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A7649962-C2E1-488E-AB7C-380E9D673C43}"/>
                </a:ext>
              </a:extLst>
            </p:cNvPr>
            <p:cNvGrpSpPr/>
            <p:nvPr/>
          </p:nvGrpSpPr>
          <p:grpSpPr>
            <a:xfrm>
              <a:off x="7570031" y="2300689"/>
              <a:ext cx="1200329" cy="1200329"/>
              <a:chOff x="7570032" y="3704717"/>
              <a:chExt cx="1200329" cy="1200329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D005421-F556-42B8-9E3F-A8F943DA0928}"/>
                  </a:ext>
                </a:extLst>
              </p:cNvPr>
              <p:cNvSpPr/>
              <p:nvPr/>
            </p:nvSpPr>
            <p:spPr>
              <a:xfrm>
                <a:off x="7570032" y="3704717"/>
                <a:ext cx="1200329" cy="1200329"/>
              </a:xfrm>
              <a:prstGeom prst="rect">
                <a:avLst/>
              </a:prstGeom>
              <a:noFill/>
              <a:ln w="76200">
                <a:solidFill>
                  <a:srgbClr val="00B0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8C931E26-4122-409F-91F9-8FC15D825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6813" y="3829955"/>
                <a:ext cx="981054" cy="964139"/>
              </a:xfrm>
              <a:prstGeom prst="rect">
                <a:avLst/>
              </a:prstGeom>
            </p:spPr>
          </p:pic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8D7CFFB-009B-49AB-8B80-1A5D02ABFD76}"/>
              </a:ext>
            </a:extLst>
          </p:cNvPr>
          <p:cNvGrpSpPr/>
          <p:nvPr/>
        </p:nvGrpSpPr>
        <p:grpSpPr>
          <a:xfrm>
            <a:off x="6915122" y="2906184"/>
            <a:ext cx="3660429" cy="1210667"/>
            <a:chOff x="6915122" y="2906184"/>
            <a:chExt cx="3660429" cy="1210667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8353BC6E-AC55-48DB-ADEF-DD12A9F2B11F}"/>
                </a:ext>
              </a:extLst>
            </p:cNvPr>
            <p:cNvGrpSpPr/>
            <p:nvPr/>
          </p:nvGrpSpPr>
          <p:grpSpPr>
            <a:xfrm>
              <a:off x="6915122" y="2906184"/>
              <a:ext cx="3660429" cy="1210667"/>
              <a:chOff x="7570032" y="3658997"/>
              <a:chExt cx="3767405" cy="1246049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9E15B34-5DB5-48BD-A5D6-7E1EF08197A7}"/>
                  </a:ext>
                </a:extLst>
              </p:cNvPr>
              <p:cNvSpPr txBox="1"/>
              <p:nvPr/>
            </p:nvSpPr>
            <p:spPr>
              <a:xfrm>
                <a:off x="8863809" y="3658997"/>
                <a:ext cx="2473628" cy="1108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b="1" dirty="0">
                    <a:latin typeface="+mj-lt"/>
                  </a:rPr>
                  <a:t>Sales Consultant</a:t>
                </a:r>
                <a:endParaRPr lang="en-US" sz="2000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EB4BF3F-9836-4D12-9E09-E61233D6AEB5}"/>
                  </a:ext>
                </a:extLst>
              </p:cNvPr>
              <p:cNvSpPr/>
              <p:nvPr/>
            </p:nvSpPr>
            <p:spPr>
              <a:xfrm>
                <a:off x="7570032" y="3704717"/>
                <a:ext cx="1200328" cy="1200329"/>
              </a:xfrm>
              <a:prstGeom prst="rect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5">
              <a:extLst>
                <a:ext uri="{FF2B5EF4-FFF2-40B4-BE49-F238E27FC236}">
                  <a16:creationId xmlns:a16="http://schemas.microsoft.com/office/drawing/2014/main" id="{D8FB1A96-D991-4535-8993-5A66D04C84F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24375" y="3060653"/>
              <a:ext cx="947738" cy="946150"/>
              <a:chOff x="1568" y="1534"/>
              <a:chExt cx="597" cy="596"/>
            </a:xfrm>
          </p:grpSpPr>
          <p:sp>
            <p:nvSpPr>
              <p:cNvPr id="142" name="AutoShape 14">
                <a:extLst>
                  <a:ext uri="{FF2B5EF4-FFF2-40B4-BE49-F238E27FC236}">
                    <a16:creationId xmlns:a16="http://schemas.microsoft.com/office/drawing/2014/main" id="{D9FB7A82-CAB6-4CF4-A735-E492966564A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568" y="1534"/>
                <a:ext cx="597" cy="5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3" name="Freeform 16">
                <a:extLst>
                  <a:ext uri="{FF2B5EF4-FFF2-40B4-BE49-F238E27FC236}">
                    <a16:creationId xmlns:a16="http://schemas.microsoft.com/office/drawing/2014/main" id="{67865286-2F4B-4F86-83C1-50D4CA60A2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13" y="2022"/>
                <a:ext cx="107" cy="108"/>
              </a:xfrm>
              <a:custGeom>
                <a:avLst/>
                <a:gdLst>
                  <a:gd name="T0" fmla="*/ 13 w 26"/>
                  <a:gd name="T1" fmla="*/ 0 h 26"/>
                  <a:gd name="T2" fmla="*/ 0 w 26"/>
                  <a:gd name="T3" fmla="*/ 13 h 26"/>
                  <a:gd name="T4" fmla="*/ 13 w 26"/>
                  <a:gd name="T5" fmla="*/ 26 h 26"/>
                  <a:gd name="T6" fmla="*/ 26 w 26"/>
                  <a:gd name="T7" fmla="*/ 13 h 26"/>
                  <a:gd name="T8" fmla="*/ 13 w 26"/>
                  <a:gd name="T9" fmla="*/ 0 h 26"/>
                  <a:gd name="T10" fmla="*/ 13 w 26"/>
                  <a:gd name="T11" fmla="*/ 18 h 26"/>
                  <a:gd name="T12" fmla="*/ 8 w 26"/>
                  <a:gd name="T13" fmla="*/ 13 h 26"/>
                  <a:gd name="T14" fmla="*/ 13 w 26"/>
                  <a:gd name="T15" fmla="*/ 8 h 26"/>
                  <a:gd name="T16" fmla="*/ 18 w 26"/>
                  <a:gd name="T17" fmla="*/ 13 h 26"/>
                  <a:gd name="T18" fmla="*/ 13 w 26"/>
                  <a:gd name="T19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18"/>
                    </a:moveTo>
                    <a:cubicBezTo>
                      <a:pt x="10" y="18"/>
                      <a:pt x="8" y="16"/>
                      <a:pt x="8" y="13"/>
                    </a:cubicBezTo>
                    <a:cubicBezTo>
                      <a:pt x="8" y="10"/>
                      <a:pt x="10" y="8"/>
                      <a:pt x="13" y="8"/>
                    </a:cubicBezTo>
                    <a:cubicBezTo>
                      <a:pt x="16" y="8"/>
                      <a:pt x="18" y="10"/>
                      <a:pt x="18" y="13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4" name="Freeform 17">
                <a:extLst>
                  <a:ext uri="{FF2B5EF4-FFF2-40B4-BE49-F238E27FC236}">
                    <a16:creationId xmlns:a16="http://schemas.microsoft.com/office/drawing/2014/main" id="{68990513-D15C-4083-9B89-374B493F5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" y="1948"/>
                <a:ext cx="183" cy="62"/>
              </a:xfrm>
              <a:custGeom>
                <a:avLst/>
                <a:gdLst>
                  <a:gd name="T0" fmla="*/ 22 w 44"/>
                  <a:gd name="T1" fmla="*/ 8 h 15"/>
                  <a:gd name="T2" fmla="*/ 38 w 44"/>
                  <a:gd name="T3" fmla="*/ 15 h 15"/>
                  <a:gd name="T4" fmla="*/ 44 w 44"/>
                  <a:gd name="T5" fmla="*/ 9 h 15"/>
                  <a:gd name="T6" fmla="*/ 22 w 44"/>
                  <a:gd name="T7" fmla="*/ 0 h 15"/>
                  <a:gd name="T8" fmla="*/ 0 w 44"/>
                  <a:gd name="T9" fmla="*/ 9 h 15"/>
                  <a:gd name="T10" fmla="*/ 6 w 44"/>
                  <a:gd name="T11" fmla="*/ 15 h 15"/>
                  <a:gd name="T12" fmla="*/ 22 w 44"/>
                  <a:gd name="T1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5">
                    <a:moveTo>
                      <a:pt x="22" y="8"/>
                    </a:moveTo>
                    <a:cubicBezTo>
                      <a:pt x="28" y="8"/>
                      <a:pt x="34" y="11"/>
                      <a:pt x="38" y="15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38" y="3"/>
                      <a:pt x="31" y="0"/>
                      <a:pt x="22" y="0"/>
                    </a:cubicBezTo>
                    <a:cubicBezTo>
                      <a:pt x="13" y="0"/>
                      <a:pt x="6" y="3"/>
                      <a:pt x="0" y="9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1"/>
                      <a:pt x="16" y="8"/>
                      <a:pt x="22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5" name="Freeform 18">
                <a:extLst>
                  <a:ext uri="{FF2B5EF4-FFF2-40B4-BE49-F238E27FC236}">
                    <a16:creationId xmlns:a16="http://schemas.microsoft.com/office/drawing/2014/main" id="{F581120D-D10B-4870-9735-487517298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6" y="1873"/>
                <a:ext cx="281" cy="83"/>
              </a:xfrm>
              <a:custGeom>
                <a:avLst/>
                <a:gdLst>
                  <a:gd name="T0" fmla="*/ 34 w 68"/>
                  <a:gd name="T1" fmla="*/ 8 h 20"/>
                  <a:gd name="T2" fmla="*/ 63 w 68"/>
                  <a:gd name="T3" fmla="*/ 20 h 20"/>
                  <a:gd name="T4" fmla="*/ 68 w 68"/>
                  <a:gd name="T5" fmla="*/ 15 h 20"/>
                  <a:gd name="T6" fmla="*/ 34 w 68"/>
                  <a:gd name="T7" fmla="*/ 0 h 20"/>
                  <a:gd name="T8" fmla="*/ 0 w 68"/>
                  <a:gd name="T9" fmla="*/ 15 h 20"/>
                  <a:gd name="T10" fmla="*/ 5 w 68"/>
                  <a:gd name="T11" fmla="*/ 20 h 20"/>
                  <a:gd name="T12" fmla="*/ 34 w 68"/>
                  <a:gd name="T1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20">
                    <a:moveTo>
                      <a:pt x="34" y="8"/>
                    </a:moveTo>
                    <a:cubicBezTo>
                      <a:pt x="45" y="8"/>
                      <a:pt x="55" y="13"/>
                      <a:pt x="63" y="20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59" y="6"/>
                      <a:pt x="47" y="0"/>
                      <a:pt x="34" y="0"/>
                    </a:cubicBezTo>
                    <a:cubicBezTo>
                      <a:pt x="21" y="0"/>
                      <a:pt x="9" y="6"/>
                      <a:pt x="0" y="15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3" y="13"/>
                      <a:pt x="23" y="8"/>
                      <a:pt x="34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6" name="Freeform 19">
                <a:extLst>
                  <a:ext uri="{FF2B5EF4-FFF2-40B4-BE49-F238E27FC236}">
                    <a16:creationId xmlns:a16="http://schemas.microsoft.com/office/drawing/2014/main" id="{FFFC9503-7859-411B-B025-7E66B92F1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2" y="1803"/>
                <a:ext cx="389" cy="104"/>
              </a:xfrm>
              <a:custGeom>
                <a:avLst/>
                <a:gdLst>
                  <a:gd name="T0" fmla="*/ 47 w 94"/>
                  <a:gd name="T1" fmla="*/ 8 h 25"/>
                  <a:gd name="T2" fmla="*/ 88 w 94"/>
                  <a:gd name="T3" fmla="*/ 25 h 25"/>
                  <a:gd name="T4" fmla="*/ 94 w 94"/>
                  <a:gd name="T5" fmla="*/ 19 h 25"/>
                  <a:gd name="T6" fmla="*/ 47 w 94"/>
                  <a:gd name="T7" fmla="*/ 0 h 25"/>
                  <a:gd name="T8" fmla="*/ 0 w 94"/>
                  <a:gd name="T9" fmla="*/ 19 h 25"/>
                  <a:gd name="T10" fmla="*/ 6 w 94"/>
                  <a:gd name="T11" fmla="*/ 25 h 25"/>
                  <a:gd name="T12" fmla="*/ 47 w 94"/>
                  <a:gd name="T1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47" y="8"/>
                    </a:moveTo>
                    <a:cubicBezTo>
                      <a:pt x="63" y="8"/>
                      <a:pt x="77" y="14"/>
                      <a:pt x="88" y="25"/>
                    </a:cubicBezTo>
                    <a:cubicBezTo>
                      <a:pt x="94" y="19"/>
                      <a:pt x="94" y="19"/>
                      <a:pt x="94" y="19"/>
                    </a:cubicBezTo>
                    <a:cubicBezTo>
                      <a:pt x="82" y="7"/>
                      <a:pt x="65" y="0"/>
                      <a:pt x="47" y="0"/>
                    </a:cubicBezTo>
                    <a:cubicBezTo>
                      <a:pt x="29" y="0"/>
                      <a:pt x="12" y="7"/>
                      <a:pt x="0" y="1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17" y="14"/>
                      <a:pt x="31" y="8"/>
                      <a:pt x="47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7" name="Freeform 20">
                <a:extLst>
                  <a:ext uri="{FF2B5EF4-FFF2-40B4-BE49-F238E27FC236}">
                    <a16:creationId xmlns:a16="http://schemas.microsoft.com/office/drawing/2014/main" id="{A8888BCA-1D6D-41F5-91E1-3E596B572B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8" y="1567"/>
                <a:ext cx="299" cy="211"/>
              </a:xfrm>
              <a:custGeom>
                <a:avLst/>
                <a:gdLst>
                  <a:gd name="T0" fmla="*/ 211 w 299"/>
                  <a:gd name="T1" fmla="*/ 33 h 211"/>
                  <a:gd name="T2" fmla="*/ 211 w 299"/>
                  <a:gd name="T3" fmla="*/ 37 h 211"/>
                  <a:gd name="T4" fmla="*/ 211 w 299"/>
                  <a:gd name="T5" fmla="*/ 83 h 211"/>
                  <a:gd name="T6" fmla="*/ 257 w 299"/>
                  <a:gd name="T7" fmla="*/ 66 h 211"/>
                  <a:gd name="T8" fmla="*/ 265 w 299"/>
                  <a:gd name="T9" fmla="*/ 66 h 211"/>
                  <a:gd name="T10" fmla="*/ 265 w 299"/>
                  <a:gd name="T11" fmla="*/ 149 h 211"/>
                  <a:gd name="T12" fmla="*/ 257 w 299"/>
                  <a:gd name="T13" fmla="*/ 145 h 211"/>
                  <a:gd name="T14" fmla="*/ 211 w 299"/>
                  <a:gd name="T15" fmla="*/ 133 h 211"/>
                  <a:gd name="T16" fmla="*/ 211 w 299"/>
                  <a:gd name="T17" fmla="*/ 178 h 211"/>
                  <a:gd name="T18" fmla="*/ 211 w 299"/>
                  <a:gd name="T19" fmla="*/ 178 h 211"/>
                  <a:gd name="T20" fmla="*/ 33 w 299"/>
                  <a:gd name="T21" fmla="*/ 178 h 211"/>
                  <a:gd name="T22" fmla="*/ 33 w 299"/>
                  <a:gd name="T23" fmla="*/ 33 h 211"/>
                  <a:gd name="T24" fmla="*/ 211 w 299"/>
                  <a:gd name="T25" fmla="*/ 33 h 211"/>
                  <a:gd name="T26" fmla="*/ 245 w 299"/>
                  <a:gd name="T27" fmla="*/ 0 h 211"/>
                  <a:gd name="T28" fmla="*/ 0 w 299"/>
                  <a:gd name="T29" fmla="*/ 0 h 211"/>
                  <a:gd name="T30" fmla="*/ 0 w 299"/>
                  <a:gd name="T31" fmla="*/ 211 h 211"/>
                  <a:gd name="T32" fmla="*/ 245 w 299"/>
                  <a:gd name="T33" fmla="*/ 211 h 211"/>
                  <a:gd name="T34" fmla="*/ 245 w 299"/>
                  <a:gd name="T35" fmla="*/ 178 h 211"/>
                  <a:gd name="T36" fmla="*/ 299 w 299"/>
                  <a:gd name="T37" fmla="*/ 195 h 211"/>
                  <a:gd name="T38" fmla="*/ 299 w 299"/>
                  <a:gd name="T39" fmla="*/ 21 h 211"/>
                  <a:gd name="T40" fmla="*/ 245 w 299"/>
                  <a:gd name="T41" fmla="*/ 37 h 211"/>
                  <a:gd name="T42" fmla="*/ 245 w 299"/>
                  <a:gd name="T43" fmla="*/ 0 h 211"/>
                  <a:gd name="T44" fmla="*/ 245 w 299"/>
                  <a:gd name="T4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9" h="211">
                    <a:moveTo>
                      <a:pt x="211" y="33"/>
                    </a:moveTo>
                    <a:lnTo>
                      <a:pt x="211" y="37"/>
                    </a:lnTo>
                    <a:lnTo>
                      <a:pt x="211" y="83"/>
                    </a:lnTo>
                    <a:lnTo>
                      <a:pt x="257" y="66"/>
                    </a:lnTo>
                    <a:lnTo>
                      <a:pt x="265" y="66"/>
                    </a:lnTo>
                    <a:lnTo>
                      <a:pt x="265" y="149"/>
                    </a:lnTo>
                    <a:lnTo>
                      <a:pt x="257" y="145"/>
                    </a:lnTo>
                    <a:lnTo>
                      <a:pt x="211" y="133"/>
                    </a:lnTo>
                    <a:lnTo>
                      <a:pt x="211" y="178"/>
                    </a:lnTo>
                    <a:lnTo>
                      <a:pt x="211" y="178"/>
                    </a:lnTo>
                    <a:lnTo>
                      <a:pt x="33" y="178"/>
                    </a:lnTo>
                    <a:lnTo>
                      <a:pt x="33" y="33"/>
                    </a:lnTo>
                    <a:lnTo>
                      <a:pt x="211" y="33"/>
                    </a:lnTo>
                    <a:close/>
                    <a:moveTo>
                      <a:pt x="245" y="0"/>
                    </a:moveTo>
                    <a:lnTo>
                      <a:pt x="0" y="0"/>
                    </a:lnTo>
                    <a:lnTo>
                      <a:pt x="0" y="211"/>
                    </a:lnTo>
                    <a:lnTo>
                      <a:pt x="245" y="211"/>
                    </a:lnTo>
                    <a:lnTo>
                      <a:pt x="245" y="178"/>
                    </a:lnTo>
                    <a:lnTo>
                      <a:pt x="299" y="195"/>
                    </a:lnTo>
                    <a:lnTo>
                      <a:pt x="299" y="21"/>
                    </a:lnTo>
                    <a:lnTo>
                      <a:pt x="245" y="37"/>
                    </a:lnTo>
                    <a:lnTo>
                      <a:pt x="245" y="0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8" name="Freeform 21">
                <a:extLst>
                  <a:ext uri="{FF2B5EF4-FFF2-40B4-BE49-F238E27FC236}">
                    <a16:creationId xmlns:a16="http://schemas.microsoft.com/office/drawing/2014/main" id="{1C989EA7-68BD-4F16-9D4A-E2F1F60735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8" y="1567"/>
                <a:ext cx="299" cy="211"/>
              </a:xfrm>
              <a:custGeom>
                <a:avLst/>
                <a:gdLst>
                  <a:gd name="T0" fmla="*/ 211 w 299"/>
                  <a:gd name="T1" fmla="*/ 33 h 211"/>
                  <a:gd name="T2" fmla="*/ 211 w 299"/>
                  <a:gd name="T3" fmla="*/ 37 h 211"/>
                  <a:gd name="T4" fmla="*/ 211 w 299"/>
                  <a:gd name="T5" fmla="*/ 83 h 211"/>
                  <a:gd name="T6" fmla="*/ 257 w 299"/>
                  <a:gd name="T7" fmla="*/ 66 h 211"/>
                  <a:gd name="T8" fmla="*/ 265 w 299"/>
                  <a:gd name="T9" fmla="*/ 66 h 211"/>
                  <a:gd name="T10" fmla="*/ 265 w 299"/>
                  <a:gd name="T11" fmla="*/ 149 h 211"/>
                  <a:gd name="T12" fmla="*/ 257 w 299"/>
                  <a:gd name="T13" fmla="*/ 145 h 211"/>
                  <a:gd name="T14" fmla="*/ 211 w 299"/>
                  <a:gd name="T15" fmla="*/ 133 h 211"/>
                  <a:gd name="T16" fmla="*/ 211 w 299"/>
                  <a:gd name="T17" fmla="*/ 178 h 211"/>
                  <a:gd name="T18" fmla="*/ 211 w 299"/>
                  <a:gd name="T19" fmla="*/ 178 h 211"/>
                  <a:gd name="T20" fmla="*/ 33 w 299"/>
                  <a:gd name="T21" fmla="*/ 178 h 211"/>
                  <a:gd name="T22" fmla="*/ 33 w 299"/>
                  <a:gd name="T23" fmla="*/ 33 h 211"/>
                  <a:gd name="T24" fmla="*/ 211 w 299"/>
                  <a:gd name="T25" fmla="*/ 33 h 211"/>
                  <a:gd name="T26" fmla="*/ 245 w 299"/>
                  <a:gd name="T27" fmla="*/ 0 h 211"/>
                  <a:gd name="T28" fmla="*/ 0 w 299"/>
                  <a:gd name="T29" fmla="*/ 0 h 211"/>
                  <a:gd name="T30" fmla="*/ 0 w 299"/>
                  <a:gd name="T31" fmla="*/ 211 h 211"/>
                  <a:gd name="T32" fmla="*/ 245 w 299"/>
                  <a:gd name="T33" fmla="*/ 211 h 211"/>
                  <a:gd name="T34" fmla="*/ 245 w 299"/>
                  <a:gd name="T35" fmla="*/ 178 h 211"/>
                  <a:gd name="T36" fmla="*/ 299 w 299"/>
                  <a:gd name="T37" fmla="*/ 195 h 211"/>
                  <a:gd name="T38" fmla="*/ 299 w 299"/>
                  <a:gd name="T39" fmla="*/ 21 h 211"/>
                  <a:gd name="T40" fmla="*/ 245 w 299"/>
                  <a:gd name="T41" fmla="*/ 37 h 211"/>
                  <a:gd name="T42" fmla="*/ 245 w 299"/>
                  <a:gd name="T43" fmla="*/ 0 h 211"/>
                  <a:gd name="T44" fmla="*/ 245 w 299"/>
                  <a:gd name="T4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9" h="211">
                    <a:moveTo>
                      <a:pt x="211" y="33"/>
                    </a:moveTo>
                    <a:lnTo>
                      <a:pt x="211" y="37"/>
                    </a:lnTo>
                    <a:lnTo>
                      <a:pt x="211" y="83"/>
                    </a:lnTo>
                    <a:lnTo>
                      <a:pt x="257" y="66"/>
                    </a:lnTo>
                    <a:lnTo>
                      <a:pt x="265" y="66"/>
                    </a:lnTo>
                    <a:lnTo>
                      <a:pt x="265" y="149"/>
                    </a:lnTo>
                    <a:lnTo>
                      <a:pt x="257" y="145"/>
                    </a:lnTo>
                    <a:lnTo>
                      <a:pt x="211" y="133"/>
                    </a:lnTo>
                    <a:lnTo>
                      <a:pt x="211" y="178"/>
                    </a:lnTo>
                    <a:lnTo>
                      <a:pt x="211" y="178"/>
                    </a:lnTo>
                    <a:lnTo>
                      <a:pt x="33" y="178"/>
                    </a:lnTo>
                    <a:lnTo>
                      <a:pt x="33" y="33"/>
                    </a:lnTo>
                    <a:lnTo>
                      <a:pt x="211" y="33"/>
                    </a:lnTo>
                    <a:moveTo>
                      <a:pt x="245" y="0"/>
                    </a:moveTo>
                    <a:lnTo>
                      <a:pt x="0" y="0"/>
                    </a:lnTo>
                    <a:lnTo>
                      <a:pt x="0" y="211"/>
                    </a:lnTo>
                    <a:lnTo>
                      <a:pt x="245" y="211"/>
                    </a:lnTo>
                    <a:lnTo>
                      <a:pt x="245" y="178"/>
                    </a:lnTo>
                    <a:lnTo>
                      <a:pt x="299" y="195"/>
                    </a:lnTo>
                    <a:lnTo>
                      <a:pt x="299" y="21"/>
                    </a:lnTo>
                    <a:lnTo>
                      <a:pt x="245" y="37"/>
                    </a:lnTo>
                    <a:lnTo>
                      <a:pt x="245" y="0"/>
                    </a:lnTo>
                    <a:lnTo>
                      <a:pt x="24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9" name="Freeform 22">
                <a:extLst>
                  <a:ext uri="{FF2B5EF4-FFF2-40B4-BE49-F238E27FC236}">
                    <a16:creationId xmlns:a16="http://schemas.microsoft.com/office/drawing/2014/main" id="{EB75D4A4-B1DB-4896-9FE2-B24349C1DE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6" y="1534"/>
                <a:ext cx="269" cy="281"/>
              </a:xfrm>
              <a:custGeom>
                <a:avLst/>
                <a:gdLst>
                  <a:gd name="T0" fmla="*/ 140 w 269"/>
                  <a:gd name="T1" fmla="*/ 79 h 281"/>
                  <a:gd name="T2" fmla="*/ 140 w 269"/>
                  <a:gd name="T3" fmla="*/ 103 h 281"/>
                  <a:gd name="T4" fmla="*/ 145 w 269"/>
                  <a:gd name="T5" fmla="*/ 124 h 281"/>
                  <a:gd name="T6" fmla="*/ 161 w 269"/>
                  <a:gd name="T7" fmla="*/ 132 h 281"/>
                  <a:gd name="T8" fmla="*/ 186 w 269"/>
                  <a:gd name="T9" fmla="*/ 141 h 281"/>
                  <a:gd name="T10" fmla="*/ 161 w 269"/>
                  <a:gd name="T11" fmla="*/ 149 h 281"/>
                  <a:gd name="T12" fmla="*/ 145 w 269"/>
                  <a:gd name="T13" fmla="*/ 157 h 281"/>
                  <a:gd name="T14" fmla="*/ 140 w 269"/>
                  <a:gd name="T15" fmla="*/ 178 h 281"/>
                  <a:gd name="T16" fmla="*/ 140 w 269"/>
                  <a:gd name="T17" fmla="*/ 203 h 281"/>
                  <a:gd name="T18" fmla="*/ 124 w 269"/>
                  <a:gd name="T19" fmla="*/ 182 h 281"/>
                  <a:gd name="T20" fmla="*/ 111 w 269"/>
                  <a:gd name="T21" fmla="*/ 170 h 281"/>
                  <a:gd name="T22" fmla="*/ 91 w 269"/>
                  <a:gd name="T23" fmla="*/ 174 h 281"/>
                  <a:gd name="T24" fmla="*/ 70 w 269"/>
                  <a:gd name="T25" fmla="*/ 178 h 281"/>
                  <a:gd name="T26" fmla="*/ 82 w 269"/>
                  <a:gd name="T27" fmla="*/ 157 h 281"/>
                  <a:gd name="T28" fmla="*/ 91 w 269"/>
                  <a:gd name="T29" fmla="*/ 141 h 281"/>
                  <a:gd name="T30" fmla="*/ 82 w 269"/>
                  <a:gd name="T31" fmla="*/ 124 h 281"/>
                  <a:gd name="T32" fmla="*/ 70 w 269"/>
                  <a:gd name="T33" fmla="*/ 103 h 281"/>
                  <a:gd name="T34" fmla="*/ 91 w 269"/>
                  <a:gd name="T35" fmla="*/ 108 h 281"/>
                  <a:gd name="T36" fmla="*/ 111 w 269"/>
                  <a:gd name="T37" fmla="*/ 112 h 281"/>
                  <a:gd name="T38" fmla="*/ 124 w 269"/>
                  <a:gd name="T39" fmla="*/ 99 h 281"/>
                  <a:gd name="T40" fmla="*/ 140 w 269"/>
                  <a:gd name="T41" fmla="*/ 79 h 281"/>
                  <a:gd name="T42" fmla="*/ 165 w 269"/>
                  <a:gd name="T43" fmla="*/ 0 h 281"/>
                  <a:gd name="T44" fmla="*/ 99 w 269"/>
                  <a:gd name="T45" fmla="*/ 79 h 281"/>
                  <a:gd name="T46" fmla="*/ 0 w 269"/>
                  <a:gd name="T47" fmla="*/ 54 h 281"/>
                  <a:gd name="T48" fmla="*/ 53 w 269"/>
                  <a:gd name="T49" fmla="*/ 141 h 281"/>
                  <a:gd name="T50" fmla="*/ 0 w 269"/>
                  <a:gd name="T51" fmla="*/ 228 h 281"/>
                  <a:gd name="T52" fmla="*/ 99 w 269"/>
                  <a:gd name="T53" fmla="*/ 207 h 281"/>
                  <a:gd name="T54" fmla="*/ 165 w 269"/>
                  <a:gd name="T55" fmla="*/ 281 h 281"/>
                  <a:gd name="T56" fmla="*/ 174 w 269"/>
                  <a:gd name="T57" fmla="*/ 182 h 281"/>
                  <a:gd name="T58" fmla="*/ 269 w 269"/>
                  <a:gd name="T59" fmla="*/ 141 h 281"/>
                  <a:gd name="T60" fmla="*/ 174 w 269"/>
                  <a:gd name="T61" fmla="*/ 99 h 281"/>
                  <a:gd name="T62" fmla="*/ 165 w 269"/>
                  <a:gd name="T63" fmla="*/ 0 h 281"/>
                  <a:gd name="T64" fmla="*/ 165 w 269"/>
                  <a:gd name="T65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9" h="281">
                    <a:moveTo>
                      <a:pt x="140" y="79"/>
                    </a:moveTo>
                    <a:lnTo>
                      <a:pt x="140" y="103"/>
                    </a:lnTo>
                    <a:lnTo>
                      <a:pt x="145" y="124"/>
                    </a:lnTo>
                    <a:lnTo>
                      <a:pt x="161" y="132"/>
                    </a:lnTo>
                    <a:lnTo>
                      <a:pt x="186" y="141"/>
                    </a:lnTo>
                    <a:lnTo>
                      <a:pt x="161" y="149"/>
                    </a:lnTo>
                    <a:lnTo>
                      <a:pt x="145" y="157"/>
                    </a:lnTo>
                    <a:lnTo>
                      <a:pt x="140" y="178"/>
                    </a:lnTo>
                    <a:lnTo>
                      <a:pt x="140" y="203"/>
                    </a:lnTo>
                    <a:lnTo>
                      <a:pt x="124" y="182"/>
                    </a:lnTo>
                    <a:lnTo>
                      <a:pt x="111" y="170"/>
                    </a:lnTo>
                    <a:lnTo>
                      <a:pt x="91" y="174"/>
                    </a:lnTo>
                    <a:lnTo>
                      <a:pt x="70" y="178"/>
                    </a:lnTo>
                    <a:lnTo>
                      <a:pt x="82" y="157"/>
                    </a:lnTo>
                    <a:lnTo>
                      <a:pt x="91" y="141"/>
                    </a:lnTo>
                    <a:lnTo>
                      <a:pt x="82" y="124"/>
                    </a:lnTo>
                    <a:lnTo>
                      <a:pt x="70" y="103"/>
                    </a:lnTo>
                    <a:lnTo>
                      <a:pt x="91" y="108"/>
                    </a:lnTo>
                    <a:lnTo>
                      <a:pt x="111" y="112"/>
                    </a:lnTo>
                    <a:lnTo>
                      <a:pt x="124" y="99"/>
                    </a:lnTo>
                    <a:lnTo>
                      <a:pt x="140" y="79"/>
                    </a:lnTo>
                    <a:close/>
                    <a:moveTo>
                      <a:pt x="165" y="0"/>
                    </a:moveTo>
                    <a:lnTo>
                      <a:pt x="99" y="79"/>
                    </a:lnTo>
                    <a:lnTo>
                      <a:pt x="0" y="54"/>
                    </a:lnTo>
                    <a:lnTo>
                      <a:pt x="53" y="141"/>
                    </a:lnTo>
                    <a:lnTo>
                      <a:pt x="0" y="228"/>
                    </a:lnTo>
                    <a:lnTo>
                      <a:pt x="99" y="207"/>
                    </a:lnTo>
                    <a:lnTo>
                      <a:pt x="165" y="281"/>
                    </a:lnTo>
                    <a:lnTo>
                      <a:pt x="174" y="182"/>
                    </a:lnTo>
                    <a:lnTo>
                      <a:pt x="269" y="141"/>
                    </a:lnTo>
                    <a:lnTo>
                      <a:pt x="174" y="99"/>
                    </a:lnTo>
                    <a:lnTo>
                      <a:pt x="165" y="0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0" name="Freeform 23">
                <a:extLst>
                  <a:ext uri="{FF2B5EF4-FFF2-40B4-BE49-F238E27FC236}">
                    <a16:creationId xmlns:a16="http://schemas.microsoft.com/office/drawing/2014/main" id="{E21D7136-7989-4FF6-800F-2F01AD048E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6" y="1534"/>
                <a:ext cx="269" cy="281"/>
              </a:xfrm>
              <a:custGeom>
                <a:avLst/>
                <a:gdLst>
                  <a:gd name="T0" fmla="*/ 140 w 269"/>
                  <a:gd name="T1" fmla="*/ 79 h 281"/>
                  <a:gd name="T2" fmla="*/ 140 w 269"/>
                  <a:gd name="T3" fmla="*/ 103 h 281"/>
                  <a:gd name="T4" fmla="*/ 145 w 269"/>
                  <a:gd name="T5" fmla="*/ 124 h 281"/>
                  <a:gd name="T6" fmla="*/ 161 w 269"/>
                  <a:gd name="T7" fmla="*/ 132 h 281"/>
                  <a:gd name="T8" fmla="*/ 186 w 269"/>
                  <a:gd name="T9" fmla="*/ 141 h 281"/>
                  <a:gd name="T10" fmla="*/ 161 w 269"/>
                  <a:gd name="T11" fmla="*/ 149 h 281"/>
                  <a:gd name="T12" fmla="*/ 145 w 269"/>
                  <a:gd name="T13" fmla="*/ 157 h 281"/>
                  <a:gd name="T14" fmla="*/ 140 w 269"/>
                  <a:gd name="T15" fmla="*/ 178 h 281"/>
                  <a:gd name="T16" fmla="*/ 140 w 269"/>
                  <a:gd name="T17" fmla="*/ 203 h 281"/>
                  <a:gd name="T18" fmla="*/ 124 w 269"/>
                  <a:gd name="T19" fmla="*/ 182 h 281"/>
                  <a:gd name="T20" fmla="*/ 111 w 269"/>
                  <a:gd name="T21" fmla="*/ 170 h 281"/>
                  <a:gd name="T22" fmla="*/ 91 w 269"/>
                  <a:gd name="T23" fmla="*/ 174 h 281"/>
                  <a:gd name="T24" fmla="*/ 70 w 269"/>
                  <a:gd name="T25" fmla="*/ 178 h 281"/>
                  <a:gd name="T26" fmla="*/ 82 w 269"/>
                  <a:gd name="T27" fmla="*/ 157 h 281"/>
                  <a:gd name="T28" fmla="*/ 91 w 269"/>
                  <a:gd name="T29" fmla="*/ 141 h 281"/>
                  <a:gd name="T30" fmla="*/ 82 w 269"/>
                  <a:gd name="T31" fmla="*/ 124 h 281"/>
                  <a:gd name="T32" fmla="*/ 70 w 269"/>
                  <a:gd name="T33" fmla="*/ 103 h 281"/>
                  <a:gd name="T34" fmla="*/ 91 w 269"/>
                  <a:gd name="T35" fmla="*/ 108 h 281"/>
                  <a:gd name="T36" fmla="*/ 111 w 269"/>
                  <a:gd name="T37" fmla="*/ 112 h 281"/>
                  <a:gd name="T38" fmla="*/ 124 w 269"/>
                  <a:gd name="T39" fmla="*/ 99 h 281"/>
                  <a:gd name="T40" fmla="*/ 140 w 269"/>
                  <a:gd name="T41" fmla="*/ 79 h 281"/>
                  <a:gd name="T42" fmla="*/ 165 w 269"/>
                  <a:gd name="T43" fmla="*/ 0 h 281"/>
                  <a:gd name="T44" fmla="*/ 99 w 269"/>
                  <a:gd name="T45" fmla="*/ 79 h 281"/>
                  <a:gd name="T46" fmla="*/ 0 w 269"/>
                  <a:gd name="T47" fmla="*/ 54 h 281"/>
                  <a:gd name="T48" fmla="*/ 53 w 269"/>
                  <a:gd name="T49" fmla="*/ 141 h 281"/>
                  <a:gd name="T50" fmla="*/ 0 w 269"/>
                  <a:gd name="T51" fmla="*/ 228 h 281"/>
                  <a:gd name="T52" fmla="*/ 99 w 269"/>
                  <a:gd name="T53" fmla="*/ 207 h 281"/>
                  <a:gd name="T54" fmla="*/ 165 w 269"/>
                  <a:gd name="T55" fmla="*/ 281 h 281"/>
                  <a:gd name="T56" fmla="*/ 174 w 269"/>
                  <a:gd name="T57" fmla="*/ 182 h 281"/>
                  <a:gd name="T58" fmla="*/ 269 w 269"/>
                  <a:gd name="T59" fmla="*/ 141 h 281"/>
                  <a:gd name="T60" fmla="*/ 174 w 269"/>
                  <a:gd name="T61" fmla="*/ 99 h 281"/>
                  <a:gd name="T62" fmla="*/ 165 w 269"/>
                  <a:gd name="T63" fmla="*/ 0 h 281"/>
                  <a:gd name="T64" fmla="*/ 165 w 269"/>
                  <a:gd name="T65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9" h="281">
                    <a:moveTo>
                      <a:pt x="140" y="79"/>
                    </a:moveTo>
                    <a:lnTo>
                      <a:pt x="140" y="103"/>
                    </a:lnTo>
                    <a:lnTo>
                      <a:pt x="145" y="124"/>
                    </a:lnTo>
                    <a:lnTo>
                      <a:pt x="161" y="132"/>
                    </a:lnTo>
                    <a:lnTo>
                      <a:pt x="186" y="141"/>
                    </a:lnTo>
                    <a:lnTo>
                      <a:pt x="161" y="149"/>
                    </a:lnTo>
                    <a:lnTo>
                      <a:pt x="145" y="157"/>
                    </a:lnTo>
                    <a:lnTo>
                      <a:pt x="140" y="178"/>
                    </a:lnTo>
                    <a:lnTo>
                      <a:pt x="140" y="203"/>
                    </a:lnTo>
                    <a:lnTo>
                      <a:pt x="124" y="182"/>
                    </a:lnTo>
                    <a:lnTo>
                      <a:pt x="111" y="170"/>
                    </a:lnTo>
                    <a:lnTo>
                      <a:pt x="91" y="174"/>
                    </a:lnTo>
                    <a:lnTo>
                      <a:pt x="70" y="178"/>
                    </a:lnTo>
                    <a:lnTo>
                      <a:pt x="82" y="157"/>
                    </a:lnTo>
                    <a:lnTo>
                      <a:pt x="91" y="141"/>
                    </a:lnTo>
                    <a:lnTo>
                      <a:pt x="82" y="124"/>
                    </a:lnTo>
                    <a:lnTo>
                      <a:pt x="70" y="103"/>
                    </a:lnTo>
                    <a:lnTo>
                      <a:pt x="91" y="108"/>
                    </a:lnTo>
                    <a:lnTo>
                      <a:pt x="111" y="112"/>
                    </a:lnTo>
                    <a:lnTo>
                      <a:pt x="124" y="99"/>
                    </a:lnTo>
                    <a:lnTo>
                      <a:pt x="140" y="79"/>
                    </a:lnTo>
                    <a:moveTo>
                      <a:pt x="165" y="0"/>
                    </a:moveTo>
                    <a:lnTo>
                      <a:pt x="99" y="79"/>
                    </a:lnTo>
                    <a:lnTo>
                      <a:pt x="0" y="54"/>
                    </a:lnTo>
                    <a:lnTo>
                      <a:pt x="53" y="141"/>
                    </a:lnTo>
                    <a:lnTo>
                      <a:pt x="0" y="228"/>
                    </a:lnTo>
                    <a:lnTo>
                      <a:pt x="99" y="207"/>
                    </a:lnTo>
                    <a:lnTo>
                      <a:pt x="165" y="281"/>
                    </a:lnTo>
                    <a:lnTo>
                      <a:pt x="174" y="182"/>
                    </a:lnTo>
                    <a:lnTo>
                      <a:pt x="269" y="141"/>
                    </a:lnTo>
                    <a:lnTo>
                      <a:pt x="174" y="99"/>
                    </a:lnTo>
                    <a:lnTo>
                      <a:pt x="165" y="0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86BD6AC1-9C3B-43F6-9DFF-41B3AE7A6C15}"/>
              </a:ext>
            </a:extLst>
          </p:cNvPr>
          <p:cNvSpPr txBox="1"/>
          <p:nvPr/>
        </p:nvSpPr>
        <p:spPr>
          <a:xfrm>
            <a:off x="2153735" y="1192642"/>
            <a:ext cx="3506044" cy="80021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de-DE" sz="3200" b="1" dirty="0">
                <a:latin typeface="+mj-lt"/>
              </a:rPr>
              <a:t>21 Jahre</a:t>
            </a:r>
          </a:p>
          <a:p>
            <a:pPr algn="r"/>
            <a:r>
              <a:rPr lang="de-DE" sz="2000" dirty="0"/>
              <a:t>Cloppenburg</a:t>
            </a:r>
            <a:endParaRPr lang="en-US" sz="300" dirty="0"/>
          </a:p>
        </p:txBody>
      </p:sp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135E06E-C8AA-4734-9F42-CACC00CFDE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2" t="3788" r="7628" b="14532"/>
          <a:stretch/>
        </p:blipFill>
        <p:spPr>
          <a:xfrm>
            <a:off x="390228" y="1192642"/>
            <a:ext cx="3608623" cy="469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0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B08A"/>
      </a:hlink>
      <a:folHlink>
        <a:srgbClr val="01B08A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1905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solidFill>
            <a:schemeClr val="accent1"/>
          </a:solidFill>
          <a:miter lim="800000"/>
        </a:ln>
      </a:spPr>
      <a:bodyPr wrap="square" lIns="182880" tIns="182880" rIns="182880" bIns="182880" rtlCol="0">
        <a:noAutofit/>
      </a:bodyPr>
      <a:lstStyle>
        <a:defPPr>
          <a:lnSpc>
            <a:spcPct val="90000"/>
          </a:lnSpc>
          <a:spcBef>
            <a:spcPts val="400"/>
          </a:spcBef>
          <a:defRPr dirty="0"/>
        </a:defPPr>
      </a:lstStyle>
    </a:txDef>
  </a:objectDefaults>
  <a:extraClrSchemeLst/>
  <a:custClrLst>
    <a:custClr name="HPE Green">
      <a:srgbClr val="00B08A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6" id="{915D7471-45D9-49D9-B21C-ED279F5A70BE}" vid="{155F1C2B-79FB-417F-8EDF-2935430F0B97}"/>
    </a:ext>
  </a:extLst>
</a:theme>
</file>

<file path=ppt/theme/theme2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B08A"/>
      </a:hlink>
      <a:folHlink>
        <a:srgbClr val="01B08A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0B08A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B08A"/>
      </a:hlink>
      <a:folHlink>
        <a:srgbClr val="01B08A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0B08A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07693145AAFD41B93F0E75FFF16E62" ma:contentTypeVersion="11" ma:contentTypeDescription="Create a new document." ma:contentTypeScope="" ma:versionID="5cd402b250c9bbc2a44a6c33989b5af5">
  <xsd:schema xmlns:xsd="http://www.w3.org/2001/XMLSchema" xmlns:xs="http://www.w3.org/2001/XMLSchema" xmlns:p="http://schemas.microsoft.com/office/2006/metadata/properties" xmlns:ns2="a7679d68-7fb6-4b7b-85ae-972890cf5603" xmlns:ns3="e3acfead-b58c-453a-b394-fb046ad3b34a" targetNamespace="http://schemas.microsoft.com/office/2006/metadata/properties" ma:root="true" ma:fieldsID="43bf0da220f457394040a97676925a80" ns2:_="" ns3:_="">
    <xsd:import namespace="a7679d68-7fb6-4b7b-85ae-972890cf5603"/>
    <xsd:import namespace="e3acfead-b58c-453a-b394-fb046ad3b3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679d68-7fb6-4b7b-85ae-972890cf56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cfead-b58c-453a-b394-fb046ad3b34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44E446-3D7F-4FCA-B8FA-6588BB8B4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3A8EA1-DA99-452F-8F6B-CC9C63A7FC5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6983133-48CA-48F3-8861-A7C42ADFDE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679d68-7fb6-4b7b-85ae-972890cf5603"/>
    <ds:schemaRef ds:uri="e3acfead-b58c-453a-b394-fb046ad3b3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HPE White</Template>
  <TotalTime>0</TotalTime>
  <Words>233</Words>
  <Application>Microsoft Office PowerPoint</Application>
  <PresentationFormat>Widescreen</PresentationFormat>
  <Paragraphs>112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MetricHPE Light</vt:lpstr>
      <vt:lpstr>Arial Unicode MS</vt:lpstr>
      <vt:lpstr>MetricHPE Semibold</vt:lpstr>
      <vt:lpstr>MetricHPE Black</vt:lpstr>
      <vt:lpstr>Arial</vt:lpstr>
      <vt:lpstr>HPE_Standard_Metric_16x9_080117</vt:lpstr>
      <vt:lpstr>FTS Solutions Group</vt:lpstr>
      <vt:lpstr>Prepare today for Tomorrow</vt:lpstr>
      <vt:lpstr>Our vision - ISA</vt:lpstr>
      <vt:lpstr>about FTS Solutions Group</vt:lpstr>
      <vt:lpstr>Tom Müller</vt:lpstr>
      <vt:lpstr>Stephan Lenert</vt:lpstr>
      <vt:lpstr>Cornelia Boeger</vt:lpstr>
      <vt:lpstr>Adrian Kleinert</vt:lpstr>
      <vt:lpstr>Peter Behrens</vt:lpstr>
      <vt:lpstr>Luca StukenBorg</vt:lpstr>
      <vt:lpstr>Thank You !</vt:lpstr>
      <vt:lpstr>FTS Solutions Group</vt:lpstr>
      <vt:lpstr>Our website</vt:lpstr>
      <vt:lpstr>PowerPoint Presentation</vt:lpstr>
      <vt:lpstr>PowerPoint Presentation</vt:lpstr>
      <vt:lpstr>Our solution</vt:lpstr>
      <vt:lpstr>Thank You !</vt:lpstr>
    </vt:vector>
  </TitlesOfParts>
  <Company>Hewlett 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Believe you can change the World</dc:title>
  <dc:creator>Littwin, Erik (DualStudy)</dc:creator>
  <cp:lastModifiedBy>Mueller, Tom Carsten (DualStudy)</cp:lastModifiedBy>
  <cp:revision>54</cp:revision>
  <dcterms:created xsi:type="dcterms:W3CDTF">2019-09-26T06:26:58Z</dcterms:created>
  <dcterms:modified xsi:type="dcterms:W3CDTF">2019-12-02T19:23:24Z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2289701</vt:lpwstr>
  </property>
  <property fmtid="{D5CDD505-2E9C-101B-9397-08002B2CF9AE}" pid="3" name="NXPowerLiteSettings">
    <vt:lpwstr>B74006B004C800</vt:lpwstr>
  </property>
  <property fmtid="{D5CDD505-2E9C-101B-9397-08002B2CF9AE}" pid="4" name="NXPowerLiteVersion">
    <vt:lpwstr>D6.0.7</vt:lpwstr>
  </property>
  <property fmtid="{D5CDD505-2E9C-101B-9397-08002B2CF9AE}" pid="5" name="ContentTypeId">
    <vt:lpwstr>0x010100DF07693145AAFD41B93F0E75FFF16E62</vt:lpwstr>
  </property>
</Properties>
</file>